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Lst>
  <p:sldSz cy="10287000" cx="18288000"/>
  <p:notesSz cx="6858000" cy="9144000"/>
  <p:embeddedFontLst>
    <p:embeddedFont>
      <p:font typeface="Arimo" panose="020B0604020202020204" charset="1"/>
      <p:regular r:id="rId19"/>
    </p:embeddedFont>
    <p:embeddedFont>
      <p:font typeface="Arimo Bold" panose="020B0704020202020204" charset="1"/>
      <p:regular r:id="rId20"/>
    </p:embeddedFont>
    <p:embeddedFont>
      <p:font typeface="Arimo Italics" panose="020B0604020202090204" charset="1"/>
      <p:regular r:id="rId21"/>
    </p:embeddedFont>
    <p:embeddedFont>
      <p:font typeface="Arimo Bold Italics" panose="020B0704020202090204" charset="1"/>
      <p:regular r:id="rId22"/>
    </p:embeddedFont>
    <p:embeddedFont>
      <p:font typeface="Archivo Narrow" panose="020B0506020202020B04" charset="1"/>
      <p:regular r:id="rId23"/>
    </p:embeddedFont>
    <p:embeddedFont>
      <p:font typeface="Archivo Narrow Bold" panose="020B0806020202020B04" charset="1"/>
      <p:regular r:id="rId24"/>
    </p:embeddedFont>
    <p:embeddedFont>
      <p:font typeface="Archivo Narrow Italics" panose="020B0506020202090B04" charset="1"/>
      <p:regular r:id="rId25"/>
    </p:embeddedFont>
    <p:embeddedFont>
      <p:font typeface="Archivo Narrow Bold Italics" panose="020B0806020202090B04" charset="1"/>
      <p:regular r:id="rId26"/>
    </p:embeddedFont>
    <p:embeddedFont>
      <p:font typeface="Lemon Tuesday" panose="02000506040000020004" charset="1"/>
      <p:regular r:id="rId27"/>
    </p:embeddedFont>
    <p:embeddedFont>
      <p:font typeface="TT Hoves" panose="02000003020000060003" charset="1"/>
      <p:regular r:id="rId28"/>
    </p:embeddedFont>
    <p:embeddedFont>
      <p:font typeface="TT Hoves Bold" panose="02000003020000060003" charset="1"/>
      <p:regular r:id="rId29"/>
    </p:embeddedFont>
    <p:embeddedFont>
      <p:font typeface="TT Hoves Italics" panose="02000003020000060003" charset="1"/>
      <p:regular r:id="rId30"/>
    </p:embeddedFont>
    <p:embeddedFont>
      <p:font typeface="TT Hoves Bold Italics" panose="02000003020000060003" charset="1"/>
      <p:regular r:id="rId31"/>
    </p:embeddedFont>
    <p:embeddedFont>
      <p:font typeface="Helios" panose="020B0504020202020204" charset="1"/>
      <p:regular r:id="rId32"/>
    </p:embeddedFont>
    <p:embeddedFont>
      <p:font typeface="Helios Bold" panose="020B0704020202020204" charset="1"/>
      <p:regular r:id="rId33"/>
    </p:embeddedFont>
    <p:embeddedFont>
      <p:font typeface="Helios Italics" panose="020B0503020202090204" charset="1"/>
      <p:regular r:id="rId34"/>
    </p:embeddedFont>
    <p:embeddedFont>
      <p:font typeface="Helios Bold Italics" panose="020B0703020202090204" charset="1"/>
      <p:regular r:id="rId35"/>
    </p:embeddedFont>
    <p:embeddedFont>
      <p:font typeface="Times New Roman" panose="02030502070405020303" charset="1"/>
      <p:regular r:id="rId36"/>
    </p:embeddedFont>
    <p:embeddedFont>
      <p:font typeface="Times New Roman Bold" panose="02030802070405020303" charset="1"/>
      <p:regular r:id="rId37"/>
    </p:embeddedFont>
    <p:embeddedFont>
      <p:font typeface="Times New Roman Italics" panose="02030502070405090303" charset="1"/>
      <p:regular r:id="rId38"/>
    </p:embeddedFont>
    <p:embeddedFont>
      <p:font typeface="Times New Roman Bold Italics" panose="02030802070405090303" charset="1"/>
      <p:regular r:id="rId39"/>
    </p:embeddedFont>
    <p:embeddedFont>
      <p:font typeface="Times New Roman Medium" panose="02030502070405020303" charset="1"/>
      <p:regular r:id="rId40"/>
    </p:embeddedFont>
    <p:embeddedFont>
      <p:font typeface="Times New Roman Medium Italics" panose="02030502070405090303" charset="1"/>
      <p:regular r:id="rId41"/>
    </p:embeddedFont>
    <p:embeddedFont>
      <p:font typeface="Times New Roman Semi-Bold" panose="02030702070405020303" charset="1"/>
      <p:regular r:id="rId42"/>
    </p:embeddedFont>
    <p:embeddedFont>
      <p:font typeface="Times New Roman Semi-Bold Italics" panose="02030702070405090303" charset="1"/>
      <p:regular r:id="rId43"/>
    </p:embeddedFont>
    <p:embeddedFont>
      <p:font typeface="Times New Roman Ultra-Bold" panose="02030902070405020303" charset="1"/>
      <p:regular r:id="rId44"/>
    </p:embeddedFont>
    <p:embeddedFont>
      <p:font typeface="Canva Sans" panose="020B0503030501040103" charset="1"/>
      <p:regular r:id="rId45"/>
    </p:embeddedFont>
    <p:embeddedFont>
      <p:font typeface="Canva Sans Bold" panose="020B0803030501040103" charset="1"/>
      <p:regular r:id="rId46"/>
    </p:embeddedFont>
    <p:embeddedFont>
      <p:font typeface="Canva Sans Italics" panose="020B0503030501040103" charset="1"/>
      <p:regular r:id="rId47"/>
    </p:embeddedFont>
    <p:embeddedFont>
      <p:font typeface="Canva Sans Bold Italics" panose="020B0803030501040103" charset="1"/>
      <p:regular r:id="rId48"/>
    </p:embeddedFont>
    <p:embeddedFont>
      <p:font typeface="Canva Sans Medium" panose="020B0603030501040103" charset="1"/>
      <p:regular r:id="rId49"/>
    </p:embeddedFont>
    <p:embeddedFont>
      <p:font typeface="Canva Sans Medium Italics" panose="020B0603030501040103" charset="1"/>
      <p:regular r:id="rId50"/>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font" Target="fonts/font1.fntdata"/><Relationship Id="rId20" Type="http://schemas.openxmlformats.org/officeDocument/2006/relationships/font" Target="fonts/font2.fntdata"/><Relationship Id="rId21" Type="http://schemas.openxmlformats.org/officeDocument/2006/relationships/font" Target="fonts/font3.fntdata"/><Relationship Id="rId22" Type="http://schemas.openxmlformats.org/officeDocument/2006/relationships/font" Target="fonts/font4.fntdata"/><Relationship Id="rId23" Type="http://schemas.openxmlformats.org/officeDocument/2006/relationships/font" Target="fonts/font5.fntdata"/><Relationship Id="rId24" Type="http://schemas.openxmlformats.org/officeDocument/2006/relationships/font" Target="fonts/font6.fntdata"/><Relationship Id="rId25" Type="http://schemas.openxmlformats.org/officeDocument/2006/relationships/font" Target="fonts/font7.fntdata"/><Relationship Id="rId26" Type="http://schemas.openxmlformats.org/officeDocument/2006/relationships/font" Target="fonts/font8.fntdata"/><Relationship Id="rId27" Type="http://schemas.openxmlformats.org/officeDocument/2006/relationships/font" Target="fonts/font9.fntdata"/><Relationship Id="rId28" Type="http://schemas.openxmlformats.org/officeDocument/2006/relationships/font" Target="fonts/font10.fntdata"/><Relationship Id="rId29" Type="http://schemas.openxmlformats.org/officeDocument/2006/relationships/font" Target="fonts/font11.fntdata"/><Relationship Id="rId30" Type="http://schemas.openxmlformats.org/officeDocument/2006/relationships/font" Target="fonts/font12.fntdata"/><Relationship Id="rId31" Type="http://schemas.openxmlformats.org/officeDocument/2006/relationships/font" Target="fonts/font13.fntdata"/><Relationship Id="rId32" Type="http://schemas.openxmlformats.org/officeDocument/2006/relationships/font" Target="fonts/font14.fntdata"/><Relationship Id="rId33" Type="http://schemas.openxmlformats.org/officeDocument/2006/relationships/font" Target="fonts/font15.fntdata"/><Relationship Id="rId34" Type="http://schemas.openxmlformats.org/officeDocument/2006/relationships/font" Target="fonts/font16.fntdata"/><Relationship Id="rId35" Type="http://schemas.openxmlformats.org/officeDocument/2006/relationships/font" Target="fonts/font17.fntdata"/><Relationship Id="rId36" Type="http://schemas.openxmlformats.org/officeDocument/2006/relationships/font" Target="fonts/font18.fntdata"/><Relationship Id="rId37" Type="http://schemas.openxmlformats.org/officeDocument/2006/relationships/font" Target="fonts/font19.fntdata"/><Relationship Id="rId38" Type="http://schemas.openxmlformats.org/officeDocument/2006/relationships/font" Target="fonts/font20.fntdata"/><Relationship Id="rId39" Type="http://schemas.openxmlformats.org/officeDocument/2006/relationships/font" Target="fonts/font21.fntdata"/><Relationship Id="rId40" Type="http://schemas.openxmlformats.org/officeDocument/2006/relationships/font" Target="fonts/font22.fntdata"/><Relationship Id="rId41" Type="http://schemas.openxmlformats.org/officeDocument/2006/relationships/font" Target="fonts/font23.fntdata"/><Relationship Id="rId42" Type="http://schemas.openxmlformats.org/officeDocument/2006/relationships/font" Target="fonts/font24.fntdata"/><Relationship Id="rId43" Type="http://schemas.openxmlformats.org/officeDocument/2006/relationships/font" Target="fonts/font25.fntdata"/><Relationship Id="rId44" Type="http://schemas.openxmlformats.org/officeDocument/2006/relationships/font" Target="fonts/font26.fntdata"/><Relationship Id="rId45" Type="http://schemas.openxmlformats.org/officeDocument/2006/relationships/font" Target="fonts/font27.fntdata"/><Relationship Id="rId46" Type="http://schemas.openxmlformats.org/officeDocument/2006/relationships/font" Target="fonts/font28.fntdata"/><Relationship Id="rId47" Type="http://schemas.openxmlformats.org/officeDocument/2006/relationships/font" Target="fonts/font29.fntdata"/><Relationship Id="rId48" Type="http://schemas.openxmlformats.org/officeDocument/2006/relationships/font" Target="fonts/font30.fntdata"/><Relationship Id="rId49" Type="http://schemas.openxmlformats.org/officeDocument/2006/relationships/font" Target="fonts/font31.fntdata"/><Relationship Id="rId50" Type="http://schemas.openxmlformats.org/officeDocument/2006/relationships/font" Target="fonts/font32.fntdata"/><Relationship Id="rId51" Type="http://schemas.openxmlformats.org/officeDocument/2006/relationships/tableStyles" Target="tableStyle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3.jpe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94" name=""/>
        <p:cNvGrpSpPr/>
        <p:nvPr/>
      </p:nvGrpSpPr>
      <p:grpSpPr>
        <a:xfrm>
          <a:off x="0" y="0"/>
          <a:ext cx="0" cy="0"/>
          <a:chOff x="0" y="0"/>
          <a:chExt cx="0" cy="0"/>
        </a:xfrm>
      </p:grpSpPr>
      <p:sp>
        <p:nvSpPr>
          <p:cNvPr id="1048758"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59"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60"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61"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62"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63"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84" name=""/>
        <p:cNvGrpSpPr/>
        <p:nvPr/>
      </p:nvGrpSpPr>
      <p:grpSpPr>
        <a:xfrm>
          <a:off x="0" y="0"/>
          <a:ext cx="0" cy="0"/>
          <a:chOff x="0" y="0"/>
          <a:chExt cx="0" cy="0"/>
        </a:xfrm>
      </p:grpSpPr>
      <p:sp>
        <p:nvSpPr>
          <p:cNvPr id="1048703" name="Title 1"/>
          <p:cNvSpPr>
            <a:spLocks noGrp="1"/>
          </p:cNvSpPr>
          <p:nvPr>
            <p:ph type="ctrTitle"/>
          </p:nvPr>
        </p:nvSpPr>
        <p:spPr>
          <a:xfrm>
            <a:off x="685800" y="2130425"/>
            <a:ext cx="7772400" cy="1470025"/>
          </a:xfrm>
        </p:spPr>
        <p:txBody>
          <a:bodyPr/>
          <a:p>
            <a:r>
              <a:rPr lang="en-US" smtClean="0"/>
              <a:t>Click to edit Master title style</a:t>
            </a:r>
            <a:endParaRPr lang="en-US"/>
          </a:p>
        </p:txBody>
      </p:sp>
      <p:sp>
        <p:nvSpPr>
          <p:cNvPr id="1048704" name="Subtitle 2"/>
          <p:cNvSpPr>
            <a:spLocks noGrp="1"/>
          </p:cNvSpPr>
          <p:nvPr>
            <p:ph type="subTitle" idx="1"/>
          </p:nvPr>
        </p:nvSpPr>
        <p:spPr>
          <a:xfrm>
            <a:off x="1371600" y="3886200"/>
            <a:ext cx="6400800" cy="1752600"/>
          </a:xfrm>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smtClean="0"/>
              <a:t>Click to edit Master subtitle style</a:t>
            </a:r>
            <a:endParaRPr lang="en-US"/>
          </a:p>
        </p:txBody>
      </p:sp>
      <p:sp>
        <p:nvSpPr>
          <p:cNvPr id="1048705" name="Date Placeholder 3"/>
          <p:cNvSpPr>
            <a:spLocks noGrp="1"/>
          </p:cNvSpPr>
          <p:nvPr>
            <p:ph type="dt" sz="half" idx="10"/>
          </p:nvPr>
        </p:nvSpPr>
        <p:spPr/>
        <p:txBody>
          <a:bodyPr/>
          <a:p>
            <a:fld id="{1D8BD707-D9CF-40AE-B4C6-C98DA3205C09}" type="datetimeFigureOut">
              <a:rPr lang="en-US" smtClean="0"/>
              <a:t>8/1/2011</a:t>
            </a:fld>
            <a:endParaRPr lang="en-US"/>
          </a:p>
        </p:txBody>
      </p:sp>
      <p:sp>
        <p:nvSpPr>
          <p:cNvPr id="1048706" name="Footer Placeholder 4"/>
          <p:cNvSpPr>
            <a:spLocks noGrp="1"/>
          </p:cNvSpPr>
          <p:nvPr>
            <p:ph type="ftr" sz="quarter" idx="11"/>
          </p:nvPr>
        </p:nvSpPr>
        <p:spPr/>
        <p:txBody>
          <a:bodyPr/>
          <a:p>
            <a:endParaRPr lang="en-US"/>
          </a:p>
        </p:txBody>
      </p:sp>
      <p:sp>
        <p:nvSpPr>
          <p:cNvPr id="104870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89" name=""/>
        <p:cNvGrpSpPr/>
        <p:nvPr/>
      </p:nvGrpSpPr>
      <p:grpSpPr>
        <a:xfrm>
          <a:off x="0" y="0"/>
          <a:ext cx="0" cy="0"/>
          <a:chOff x="0" y="0"/>
          <a:chExt cx="0" cy="0"/>
        </a:xfrm>
      </p:grpSpPr>
      <p:sp>
        <p:nvSpPr>
          <p:cNvPr id="1048728" name="Title 1"/>
          <p:cNvSpPr>
            <a:spLocks noGrp="1"/>
          </p:cNvSpPr>
          <p:nvPr>
            <p:ph type="title"/>
          </p:nvPr>
        </p:nvSpPr>
        <p:spPr/>
        <p:txBody>
          <a:bodyPr/>
          <a:p>
            <a:r>
              <a:rPr lang="en-US" smtClean="0"/>
              <a:t>Click to edit Master title style</a:t>
            </a:r>
            <a:endParaRPr lang="en-US"/>
          </a:p>
        </p:txBody>
      </p:sp>
      <p:sp>
        <p:nvSpPr>
          <p:cNvPr id="1048729" name="Vertical Text Placeholder 2"/>
          <p:cNvSpPr>
            <a:spLocks noGrp="1"/>
          </p:cNvSpPr>
          <p:nvPr>
            <p:ph type="body" orient="vert" idx="1"/>
          </p:nvPr>
        </p:nvSpPr>
        <p:spPr/>
        <p:txBody>
          <a:bodyPr vert="eaVert"/>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730" name="Date Placeholder 3"/>
          <p:cNvSpPr>
            <a:spLocks noGrp="1"/>
          </p:cNvSpPr>
          <p:nvPr>
            <p:ph type="dt" sz="half" idx="10"/>
          </p:nvPr>
        </p:nvSpPr>
        <p:spPr/>
        <p:txBody>
          <a:bodyPr/>
          <a:p>
            <a:fld id="{1D8BD707-D9CF-40AE-B4C6-C98DA3205C09}" type="datetimeFigureOut">
              <a:rPr lang="en-US" smtClean="0"/>
              <a:t>8/1/2011</a:t>
            </a:fld>
            <a:endParaRPr lang="en-US"/>
          </a:p>
        </p:txBody>
      </p:sp>
      <p:sp>
        <p:nvSpPr>
          <p:cNvPr id="1048731" name="Footer Placeholder 4"/>
          <p:cNvSpPr>
            <a:spLocks noGrp="1"/>
          </p:cNvSpPr>
          <p:nvPr>
            <p:ph type="ftr" sz="quarter" idx="11"/>
          </p:nvPr>
        </p:nvSpPr>
        <p:spPr/>
        <p:txBody>
          <a:bodyPr/>
          <a:p>
            <a:endParaRPr lang="en-US"/>
          </a:p>
        </p:txBody>
      </p:sp>
      <p:sp>
        <p:nvSpPr>
          <p:cNvPr id="1048732"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86" name=""/>
        <p:cNvGrpSpPr/>
        <p:nvPr/>
      </p:nvGrpSpPr>
      <p:grpSpPr>
        <a:xfrm>
          <a:off x="0" y="0"/>
          <a:ext cx="0" cy="0"/>
          <a:chOff x="0" y="0"/>
          <a:chExt cx="0" cy="0"/>
        </a:xfrm>
      </p:grpSpPr>
      <p:sp>
        <p:nvSpPr>
          <p:cNvPr id="1048712" name="Vertical Title 1"/>
          <p:cNvSpPr>
            <a:spLocks noGrp="1"/>
          </p:cNvSpPr>
          <p:nvPr>
            <p:ph type="title" orient="vert"/>
          </p:nvPr>
        </p:nvSpPr>
        <p:spPr>
          <a:xfrm>
            <a:off x="6629400" y="274638"/>
            <a:ext cx="2057400" cy="5851525"/>
          </a:xfrm>
        </p:spPr>
        <p:txBody>
          <a:bodyPr vert="eaVert"/>
          <a:p>
            <a:r>
              <a:rPr lang="en-US" smtClean="0"/>
              <a:t>Click to edit Master title style</a:t>
            </a:r>
            <a:endParaRPr lang="en-US"/>
          </a:p>
        </p:txBody>
      </p:sp>
      <p:sp>
        <p:nvSpPr>
          <p:cNvPr id="1048713" name="Vertical Text Placeholder 2"/>
          <p:cNvSpPr>
            <a:spLocks noGrp="1"/>
          </p:cNvSpPr>
          <p:nvPr>
            <p:ph type="body" orient="vert" idx="1"/>
          </p:nvPr>
        </p:nvSpPr>
        <p:spPr>
          <a:xfrm>
            <a:off x="457200" y="274638"/>
            <a:ext cx="6019800" cy="5851525"/>
          </a:xfrm>
        </p:spPr>
        <p:txBody>
          <a:bodyPr vert="eaVert"/>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714" name="Date Placeholder 3"/>
          <p:cNvSpPr>
            <a:spLocks noGrp="1"/>
          </p:cNvSpPr>
          <p:nvPr>
            <p:ph type="dt" sz="half" idx="10"/>
          </p:nvPr>
        </p:nvSpPr>
        <p:spPr/>
        <p:txBody>
          <a:bodyPr/>
          <a:p>
            <a:fld id="{1D8BD707-D9CF-40AE-B4C6-C98DA3205C09}" type="datetimeFigureOut">
              <a:rPr lang="en-US" smtClean="0"/>
              <a:t>8/1/2011</a:t>
            </a:fld>
            <a:endParaRPr lang="en-US"/>
          </a:p>
        </p:txBody>
      </p:sp>
      <p:sp>
        <p:nvSpPr>
          <p:cNvPr id="1048715" name="Footer Placeholder 4"/>
          <p:cNvSpPr>
            <a:spLocks noGrp="1"/>
          </p:cNvSpPr>
          <p:nvPr>
            <p:ph type="ftr" sz="quarter" idx="11"/>
          </p:nvPr>
        </p:nvSpPr>
        <p:spPr/>
        <p:txBody>
          <a:bodyPr/>
          <a:p>
            <a:endParaRPr lang="en-US"/>
          </a:p>
        </p:txBody>
      </p:sp>
      <p:sp>
        <p:nvSpPr>
          <p:cNvPr id="1048716"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87" name=""/>
        <p:cNvGrpSpPr/>
        <p:nvPr/>
      </p:nvGrpSpPr>
      <p:grpSpPr>
        <a:xfrm>
          <a:off x="0" y="0"/>
          <a:ext cx="0" cy="0"/>
          <a:chOff x="0" y="0"/>
          <a:chExt cx="0" cy="0"/>
        </a:xfrm>
      </p:grpSpPr>
      <p:sp>
        <p:nvSpPr>
          <p:cNvPr id="1048717" name="Title 1"/>
          <p:cNvSpPr>
            <a:spLocks noGrp="1"/>
          </p:cNvSpPr>
          <p:nvPr>
            <p:ph type="title"/>
          </p:nvPr>
        </p:nvSpPr>
        <p:spPr/>
        <p:txBody>
          <a:bodyPr/>
          <a:p>
            <a:r>
              <a:rPr lang="en-US" smtClean="0"/>
              <a:t>Click to edit Master title style</a:t>
            </a:r>
            <a:endParaRPr lang="en-US"/>
          </a:p>
        </p:txBody>
      </p:sp>
      <p:sp>
        <p:nvSpPr>
          <p:cNvPr id="1048718" name="Content Placeholder 2"/>
          <p:cNvSpPr>
            <a:spLocks noGrp="1"/>
          </p:cNvSpPr>
          <p:nvPr>
            <p:ph idx="1"/>
          </p:nvPr>
        </p:nvSpPr>
        <p:spPr/>
        <p:txBody>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719" name="Date Placeholder 3"/>
          <p:cNvSpPr>
            <a:spLocks noGrp="1"/>
          </p:cNvSpPr>
          <p:nvPr>
            <p:ph type="dt" sz="half" idx="10"/>
          </p:nvPr>
        </p:nvSpPr>
        <p:spPr/>
        <p:txBody>
          <a:bodyPr/>
          <a:p>
            <a:fld id="{1D8BD707-D9CF-40AE-B4C6-C98DA3205C09}" type="datetimeFigureOut">
              <a:rPr lang="en-US" smtClean="0"/>
              <a:t>8/1/2011</a:t>
            </a:fld>
            <a:endParaRPr lang="en-US"/>
          </a:p>
        </p:txBody>
      </p:sp>
      <p:sp>
        <p:nvSpPr>
          <p:cNvPr id="1048720" name="Footer Placeholder 4"/>
          <p:cNvSpPr>
            <a:spLocks noGrp="1"/>
          </p:cNvSpPr>
          <p:nvPr>
            <p:ph type="ftr" sz="quarter" idx="11"/>
          </p:nvPr>
        </p:nvSpPr>
        <p:spPr/>
        <p:txBody>
          <a:bodyPr/>
          <a:p>
            <a:endParaRPr lang="en-US"/>
          </a:p>
        </p:txBody>
      </p:sp>
      <p:sp>
        <p:nvSpPr>
          <p:cNvPr id="1048721"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90" name=""/>
        <p:cNvGrpSpPr/>
        <p:nvPr/>
      </p:nvGrpSpPr>
      <p:grpSpPr>
        <a:xfrm>
          <a:off x="0" y="0"/>
          <a:ext cx="0" cy="0"/>
          <a:chOff x="0" y="0"/>
          <a:chExt cx="0" cy="0"/>
        </a:xfrm>
      </p:grpSpPr>
      <p:sp>
        <p:nvSpPr>
          <p:cNvPr id="1048733" name="Title 1"/>
          <p:cNvSpPr>
            <a:spLocks noGrp="1"/>
          </p:cNvSpPr>
          <p:nvPr>
            <p:ph type="title"/>
          </p:nvPr>
        </p:nvSpPr>
        <p:spPr>
          <a:xfrm>
            <a:off x="722313" y="4406900"/>
            <a:ext cx="7772400" cy="1362075"/>
          </a:xfrm>
        </p:spPr>
        <p:txBody>
          <a:bodyPr anchor="t"/>
          <a:lstStyle>
            <a:lvl1pPr algn="l">
              <a:defRPr b="1" cap="all" sz="4000"/>
            </a:lvl1pPr>
          </a:lstStyle>
          <a:p>
            <a:r>
              <a:rPr lang="en-US" smtClean="0"/>
              <a:t>Click to edit Master title style</a:t>
            </a:r>
            <a:endParaRPr lang="en-US"/>
          </a:p>
        </p:txBody>
      </p:sp>
      <p:sp>
        <p:nvSpPr>
          <p:cNvPr id="1048734" name="Text Placeholder 2"/>
          <p:cNvSpPr>
            <a:spLocks noGrp="1"/>
          </p:cNvSpPr>
          <p:nvPr>
            <p:ph type="body" idx="1"/>
          </p:nvPr>
        </p:nvSpPr>
        <p:spPr>
          <a:xfrm>
            <a:off x="722313" y="2906713"/>
            <a:ext cx="7772400" cy="1500187"/>
          </a:xfrm>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smtClean="0"/>
              <a:t>Click to edit Master text styles</a:t>
            </a:r>
          </a:p>
        </p:txBody>
      </p:sp>
      <p:sp>
        <p:nvSpPr>
          <p:cNvPr id="1048735" name="Date Placeholder 3"/>
          <p:cNvSpPr>
            <a:spLocks noGrp="1"/>
          </p:cNvSpPr>
          <p:nvPr>
            <p:ph type="dt" sz="half" idx="10"/>
          </p:nvPr>
        </p:nvSpPr>
        <p:spPr/>
        <p:txBody>
          <a:bodyPr/>
          <a:p>
            <a:fld id="{1D8BD707-D9CF-40AE-B4C6-C98DA3205C09}" type="datetimeFigureOut">
              <a:rPr lang="en-US" smtClean="0"/>
              <a:t>8/1/2011</a:t>
            </a:fld>
            <a:endParaRPr lang="en-US"/>
          </a:p>
        </p:txBody>
      </p:sp>
      <p:sp>
        <p:nvSpPr>
          <p:cNvPr id="1048736" name="Footer Placeholder 4"/>
          <p:cNvSpPr>
            <a:spLocks noGrp="1"/>
          </p:cNvSpPr>
          <p:nvPr>
            <p:ph type="ftr" sz="quarter" idx="11"/>
          </p:nvPr>
        </p:nvSpPr>
        <p:spPr/>
        <p:txBody>
          <a:bodyPr/>
          <a:p>
            <a:endParaRPr lang="en-US"/>
          </a:p>
        </p:txBody>
      </p:sp>
      <p:sp>
        <p:nvSpPr>
          <p:cNvPr id="104873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91" name=""/>
        <p:cNvGrpSpPr/>
        <p:nvPr/>
      </p:nvGrpSpPr>
      <p:grpSpPr>
        <a:xfrm>
          <a:off x="0" y="0"/>
          <a:ext cx="0" cy="0"/>
          <a:chOff x="0" y="0"/>
          <a:chExt cx="0" cy="0"/>
        </a:xfrm>
      </p:grpSpPr>
      <p:sp>
        <p:nvSpPr>
          <p:cNvPr id="1048738" name="Title 1"/>
          <p:cNvSpPr>
            <a:spLocks noGrp="1"/>
          </p:cNvSpPr>
          <p:nvPr>
            <p:ph type="title"/>
          </p:nvPr>
        </p:nvSpPr>
        <p:spPr/>
        <p:txBody>
          <a:bodyPr/>
          <a:p>
            <a:r>
              <a:rPr lang="en-US" smtClean="0"/>
              <a:t>Click to edit Master title style</a:t>
            </a:r>
            <a:endParaRPr lang="en-US"/>
          </a:p>
        </p:txBody>
      </p:sp>
      <p:sp>
        <p:nvSpPr>
          <p:cNvPr id="1048739"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740"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741" name="Date Placeholder 4"/>
          <p:cNvSpPr>
            <a:spLocks noGrp="1"/>
          </p:cNvSpPr>
          <p:nvPr>
            <p:ph type="dt" sz="half" idx="10"/>
          </p:nvPr>
        </p:nvSpPr>
        <p:spPr/>
        <p:txBody>
          <a:bodyPr/>
          <a:p>
            <a:fld id="{1D8BD707-D9CF-40AE-B4C6-C98DA3205C09}" type="datetimeFigureOut">
              <a:rPr lang="en-US" smtClean="0"/>
              <a:t>8/1/2011</a:t>
            </a:fld>
            <a:endParaRPr lang="en-US"/>
          </a:p>
        </p:txBody>
      </p:sp>
      <p:sp>
        <p:nvSpPr>
          <p:cNvPr id="1048742" name="Footer Placeholder 5"/>
          <p:cNvSpPr>
            <a:spLocks noGrp="1"/>
          </p:cNvSpPr>
          <p:nvPr>
            <p:ph type="ftr" sz="quarter" idx="11"/>
          </p:nvPr>
        </p:nvSpPr>
        <p:spPr/>
        <p:txBody>
          <a:bodyPr/>
          <a:p>
            <a:endParaRPr lang="en-US"/>
          </a:p>
        </p:txBody>
      </p:sp>
      <p:sp>
        <p:nvSpPr>
          <p:cNvPr id="1048743"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92" name=""/>
        <p:cNvGrpSpPr/>
        <p:nvPr/>
      </p:nvGrpSpPr>
      <p:grpSpPr>
        <a:xfrm>
          <a:off x="0" y="0"/>
          <a:ext cx="0" cy="0"/>
          <a:chOff x="0" y="0"/>
          <a:chExt cx="0" cy="0"/>
        </a:xfrm>
      </p:grpSpPr>
      <p:sp>
        <p:nvSpPr>
          <p:cNvPr id="1048744" name="Title 1"/>
          <p:cNvSpPr>
            <a:spLocks noGrp="1"/>
          </p:cNvSpPr>
          <p:nvPr>
            <p:ph type="title"/>
          </p:nvPr>
        </p:nvSpPr>
        <p:spPr/>
        <p:txBody>
          <a:bodyPr/>
          <a:p>
            <a:r>
              <a:rPr lang="en-US" smtClean="0"/>
              <a:t>Click to edit Master title style</a:t>
            </a:r>
            <a:endParaRPr lang="en-US"/>
          </a:p>
        </p:txBody>
      </p:sp>
      <p:sp>
        <p:nvSpPr>
          <p:cNvPr id="1048745" name="Text Placeholder 2"/>
          <p:cNvSpPr>
            <a:spLocks noGrp="1"/>
          </p:cNvSpPr>
          <p:nvPr>
            <p:ph type="body" idx="1"/>
          </p:nvPr>
        </p:nvSpPr>
        <p:spPr>
          <a:xfrm>
            <a:off x="457200" y="1535113"/>
            <a:ext cx="4040188" cy="639762"/>
          </a:xfrm>
        </p:spPr>
        <p:txBody>
          <a:bodyPr anchor="b">
            <a:normAutofit fontScale="95833" lnSpcReduction="20000"/>
          </a:bodyPr>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smtClean="0"/>
              <a:t>Click to edit Master text styles</a:t>
            </a:r>
          </a:p>
        </p:txBody>
      </p:sp>
      <p:sp>
        <p:nvSpPr>
          <p:cNvPr id="1048746"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747" name="Text Placeholder 4"/>
          <p:cNvSpPr>
            <a:spLocks noGrp="1"/>
          </p:cNvSpPr>
          <p:nvPr>
            <p:ph type="body" sz="quarter" idx="3"/>
          </p:nvPr>
        </p:nvSpPr>
        <p:spPr>
          <a:xfrm>
            <a:off x="4645025" y="1535113"/>
            <a:ext cx="4041775" cy="639762"/>
          </a:xfrm>
        </p:spPr>
        <p:txBody>
          <a:bodyPr anchor="b">
            <a:normAutofit fontScale="95833" lnSpcReduction="20000"/>
          </a:bodyPr>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smtClean="0"/>
              <a:t>Click to edit Master text styles</a:t>
            </a:r>
          </a:p>
        </p:txBody>
      </p:sp>
      <p:sp>
        <p:nvSpPr>
          <p:cNvPr id="1048748"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749" name="Date Placeholder 6"/>
          <p:cNvSpPr>
            <a:spLocks noGrp="1"/>
          </p:cNvSpPr>
          <p:nvPr>
            <p:ph type="dt" sz="half" idx="10"/>
          </p:nvPr>
        </p:nvSpPr>
        <p:spPr/>
        <p:txBody>
          <a:bodyPr/>
          <a:p>
            <a:fld id="{1D8BD707-D9CF-40AE-B4C6-C98DA3205C09}" type="datetimeFigureOut">
              <a:rPr lang="en-US" smtClean="0"/>
              <a:t>8/1/2011</a:t>
            </a:fld>
            <a:endParaRPr lang="en-US"/>
          </a:p>
        </p:txBody>
      </p:sp>
      <p:sp>
        <p:nvSpPr>
          <p:cNvPr id="1048750" name="Footer Placeholder 7"/>
          <p:cNvSpPr>
            <a:spLocks noGrp="1"/>
          </p:cNvSpPr>
          <p:nvPr>
            <p:ph type="ftr" sz="quarter" idx="11"/>
          </p:nvPr>
        </p:nvSpPr>
        <p:spPr/>
        <p:txBody>
          <a:bodyPr/>
          <a:p>
            <a:endParaRPr lang="en-US"/>
          </a:p>
        </p:txBody>
      </p:sp>
      <p:sp>
        <p:nvSpPr>
          <p:cNvPr id="1048751"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85" name=""/>
        <p:cNvGrpSpPr/>
        <p:nvPr/>
      </p:nvGrpSpPr>
      <p:grpSpPr>
        <a:xfrm>
          <a:off x="0" y="0"/>
          <a:ext cx="0" cy="0"/>
          <a:chOff x="0" y="0"/>
          <a:chExt cx="0" cy="0"/>
        </a:xfrm>
      </p:grpSpPr>
      <p:sp>
        <p:nvSpPr>
          <p:cNvPr id="1048708" name="Title 1"/>
          <p:cNvSpPr>
            <a:spLocks noGrp="1"/>
          </p:cNvSpPr>
          <p:nvPr>
            <p:ph type="title"/>
          </p:nvPr>
        </p:nvSpPr>
        <p:spPr/>
        <p:txBody>
          <a:bodyPr/>
          <a:p>
            <a:r>
              <a:rPr lang="en-US" smtClean="0"/>
              <a:t>Click to edit Master title style</a:t>
            </a:r>
            <a:endParaRPr lang="en-US"/>
          </a:p>
        </p:txBody>
      </p:sp>
      <p:sp>
        <p:nvSpPr>
          <p:cNvPr id="1048709" name="Date Placeholder 2"/>
          <p:cNvSpPr>
            <a:spLocks noGrp="1"/>
          </p:cNvSpPr>
          <p:nvPr>
            <p:ph type="dt" sz="half" idx="10"/>
          </p:nvPr>
        </p:nvSpPr>
        <p:spPr/>
        <p:txBody>
          <a:bodyPr/>
          <a:p>
            <a:fld id="{1D8BD707-D9CF-40AE-B4C6-C98DA3205C09}" type="datetimeFigureOut">
              <a:rPr lang="en-US" smtClean="0"/>
              <a:t>8/1/2011</a:t>
            </a:fld>
            <a:endParaRPr lang="en-US"/>
          </a:p>
        </p:txBody>
      </p:sp>
      <p:sp>
        <p:nvSpPr>
          <p:cNvPr id="1048710" name="Footer Placeholder 3"/>
          <p:cNvSpPr>
            <a:spLocks noGrp="1"/>
          </p:cNvSpPr>
          <p:nvPr>
            <p:ph type="ftr" sz="quarter" idx="11"/>
          </p:nvPr>
        </p:nvSpPr>
        <p:spPr/>
        <p:txBody>
          <a:bodyPr/>
          <a:p>
            <a:endParaRPr lang="en-US"/>
          </a:p>
        </p:txBody>
      </p:sp>
      <p:sp>
        <p:nvSpPr>
          <p:cNvPr id="1048711"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4"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8/1/2011</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93" name=""/>
        <p:cNvGrpSpPr/>
        <p:nvPr/>
      </p:nvGrpSpPr>
      <p:grpSpPr>
        <a:xfrm>
          <a:off x="0" y="0"/>
          <a:ext cx="0" cy="0"/>
          <a:chOff x="0" y="0"/>
          <a:chExt cx="0" cy="0"/>
        </a:xfrm>
      </p:grpSpPr>
      <p:sp>
        <p:nvSpPr>
          <p:cNvPr id="1048752" name="Title 1"/>
          <p:cNvSpPr>
            <a:spLocks noGrp="1"/>
          </p:cNvSpPr>
          <p:nvPr>
            <p:ph type="title"/>
          </p:nvPr>
        </p:nvSpPr>
        <p:spPr>
          <a:xfrm>
            <a:off x="457200" y="273050"/>
            <a:ext cx="3008313" cy="1162050"/>
          </a:xfrm>
        </p:spPr>
        <p:txBody>
          <a:bodyPr anchor="b"/>
          <a:lstStyle>
            <a:lvl1pPr algn="l">
              <a:defRPr b="1" sz="2000"/>
            </a:lvl1pPr>
          </a:lstStyle>
          <a:p>
            <a:r>
              <a:rPr lang="en-US" smtClean="0"/>
              <a:t>Click to edit Master title style</a:t>
            </a:r>
            <a:endParaRPr lang="en-US"/>
          </a:p>
        </p:txBody>
      </p:sp>
      <p:sp>
        <p:nvSpPr>
          <p:cNvPr id="104875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754" name="Text Placeholder 3"/>
          <p:cNvSpPr>
            <a:spLocks noGrp="1"/>
          </p:cNvSpPr>
          <p:nvPr>
            <p:ph type="body" sz="half" idx="2"/>
          </p:nvPr>
        </p:nvSpPr>
        <p:spPr>
          <a:xfrm>
            <a:off x="457200" y="1435100"/>
            <a:ext cx="3008313" cy="4691063"/>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smtClean="0"/>
              <a:t>Click to edit Master text styles</a:t>
            </a:r>
          </a:p>
        </p:txBody>
      </p:sp>
      <p:sp>
        <p:nvSpPr>
          <p:cNvPr id="1048755" name="Date Placeholder 4"/>
          <p:cNvSpPr>
            <a:spLocks noGrp="1"/>
          </p:cNvSpPr>
          <p:nvPr>
            <p:ph type="dt" sz="half" idx="10"/>
          </p:nvPr>
        </p:nvSpPr>
        <p:spPr/>
        <p:txBody>
          <a:bodyPr/>
          <a:p>
            <a:fld id="{1D8BD707-D9CF-40AE-B4C6-C98DA3205C09}" type="datetimeFigureOut">
              <a:rPr lang="en-US" smtClean="0"/>
              <a:t>8/1/2011</a:t>
            </a:fld>
            <a:endParaRPr lang="en-US"/>
          </a:p>
        </p:txBody>
      </p:sp>
      <p:sp>
        <p:nvSpPr>
          <p:cNvPr id="1048756" name="Footer Placeholder 5"/>
          <p:cNvSpPr>
            <a:spLocks noGrp="1"/>
          </p:cNvSpPr>
          <p:nvPr>
            <p:ph type="ftr" sz="quarter" idx="11"/>
          </p:nvPr>
        </p:nvSpPr>
        <p:spPr/>
        <p:txBody>
          <a:bodyPr/>
          <a:p>
            <a:endParaRPr lang="en-US"/>
          </a:p>
        </p:txBody>
      </p:sp>
      <p:sp>
        <p:nvSpPr>
          <p:cNvPr id="1048757"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88" name=""/>
        <p:cNvGrpSpPr/>
        <p:nvPr/>
      </p:nvGrpSpPr>
      <p:grpSpPr>
        <a:xfrm>
          <a:off x="0" y="0"/>
          <a:ext cx="0" cy="0"/>
          <a:chOff x="0" y="0"/>
          <a:chExt cx="0" cy="0"/>
        </a:xfrm>
      </p:grpSpPr>
      <p:sp>
        <p:nvSpPr>
          <p:cNvPr id="1048722" name="Title 1"/>
          <p:cNvSpPr>
            <a:spLocks noGrp="1"/>
          </p:cNvSpPr>
          <p:nvPr>
            <p:ph type="title"/>
          </p:nvPr>
        </p:nvSpPr>
        <p:spPr>
          <a:xfrm>
            <a:off x="1792288" y="4800600"/>
            <a:ext cx="5486400" cy="566738"/>
          </a:xfrm>
        </p:spPr>
        <p:txBody>
          <a:bodyPr anchor="b"/>
          <a:lstStyle>
            <a:lvl1pPr algn="l">
              <a:defRPr b="1" sz="2000"/>
            </a:lvl1pPr>
          </a:lstStyle>
          <a:p>
            <a:r>
              <a:rPr lang="en-US" smtClean="0"/>
              <a:t>Click to edit Master title style</a:t>
            </a:r>
            <a:endParaRPr lang="en-US"/>
          </a:p>
        </p:txBody>
      </p:sp>
      <p:sp>
        <p:nvSpPr>
          <p:cNvPr id="1048723" name="Picture Placeholder 2"/>
          <p:cNvSpPr>
            <a:spLocks noGrp="1"/>
          </p:cNvSpPr>
          <p:nvPr>
            <p:ph type="pic" idx="1"/>
          </p:nvPr>
        </p:nvSpPr>
        <p:spPr>
          <a:xfrm>
            <a:off x="1792288" y="612775"/>
            <a:ext cx="5486400" cy="4114800"/>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US"/>
          </a:p>
        </p:txBody>
      </p:sp>
      <p:sp>
        <p:nvSpPr>
          <p:cNvPr id="1048724" name="Text Placeholder 3"/>
          <p:cNvSpPr>
            <a:spLocks noGrp="1"/>
          </p:cNvSpPr>
          <p:nvPr>
            <p:ph type="body" sz="half" idx="2"/>
          </p:nvPr>
        </p:nvSpPr>
        <p:spPr>
          <a:xfrm>
            <a:off x="1792288" y="5367338"/>
            <a:ext cx="5486400" cy="804862"/>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smtClean="0"/>
              <a:t>Click to edit Master text styles</a:t>
            </a:r>
          </a:p>
        </p:txBody>
      </p:sp>
      <p:sp>
        <p:nvSpPr>
          <p:cNvPr id="1048725" name="Date Placeholder 4"/>
          <p:cNvSpPr>
            <a:spLocks noGrp="1"/>
          </p:cNvSpPr>
          <p:nvPr>
            <p:ph type="dt" sz="half" idx="10"/>
          </p:nvPr>
        </p:nvSpPr>
        <p:spPr/>
        <p:txBody>
          <a:bodyPr/>
          <a:p>
            <a:fld id="{1D8BD707-D9CF-40AE-B4C6-C98DA3205C09}" type="datetimeFigureOut">
              <a:rPr lang="en-US" smtClean="0"/>
              <a:t>8/1/2011</a:t>
            </a:fld>
            <a:endParaRPr lang="en-US"/>
          </a:p>
        </p:txBody>
      </p:sp>
      <p:sp>
        <p:nvSpPr>
          <p:cNvPr id="1048726" name="Footer Placeholder 5"/>
          <p:cNvSpPr>
            <a:spLocks noGrp="1"/>
          </p:cNvSpPr>
          <p:nvPr>
            <p:ph type="ftr" sz="quarter" idx="11"/>
          </p:nvPr>
        </p:nvSpPr>
        <p:spPr/>
        <p:txBody>
          <a:bodyPr/>
          <a:p>
            <a:endParaRPr lang="en-US"/>
          </a:p>
        </p:txBody>
      </p:sp>
      <p:sp>
        <p:nvSpPr>
          <p:cNvPr id="1048727"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2"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p:spPr>
        <p:txBody>
          <a:bodyPr anchor="ctr" bIns="45720" lIns="91440" rIns="91440" rtlCol="0" tIns="45720" vert="horz">
            <a:normAutofit/>
          </a:bodyPr>
          <a:p>
            <a:r>
              <a:rPr lang="en-US" smtClean="0"/>
              <a:t>Click to edit Master title style</a:t>
            </a:r>
            <a:endParaRPr lang="en-US"/>
          </a:p>
        </p:txBody>
      </p:sp>
      <p:sp>
        <p:nvSpPr>
          <p:cNvPr id="1048577" name="Text Placeholder 2"/>
          <p:cNvSpPr>
            <a:spLocks noGrp="1"/>
          </p:cNvSpPr>
          <p:nvPr>
            <p:ph type="body" idx="1"/>
          </p:nvPr>
        </p:nvSpPr>
        <p:spPr>
          <a:xfrm>
            <a:off x="457200" y="1600200"/>
            <a:ext cx="8229600" cy="4525963"/>
          </a:xfrm>
          <a:prstGeom prst="rect"/>
        </p:spPr>
        <p:txBody>
          <a:bodyPr bIns="45720" lIns="91440" rIns="91440" rtlCol="0" tIns="45720" vert="horz">
            <a:normAutofit/>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48578" name="Date Placeholder 3"/>
          <p:cNvSpPr>
            <a:spLocks noGrp="1"/>
          </p:cNvSpPr>
          <p:nvPr>
            <p:ph type="dt" sz="half" idx="2"/>
          </p:nvPr>
        </p:nvSpPr>
        <p:spPr>
          <a:xfrm>
            <a:off x="457200" y="6356350"/>
            <a:ext cx="2133600" cy="365125"/>
          </a:xfrm>
          <a:prstGeom prst="rect"/>
        </p:spPr>
        <p:txBody>
          <a:bodyPr anchor="ctr" bIns="45720" lIns="91440" rIns="91440" rtlCol="0" tIns="45720" vert="horz"/>
          <a:lstStyle>
            <a:lvl1pPr algn="l">
              <a:defRPr sz="1200">
                <a:solidFill>
                  <a:schemeClr val="tx1">
                    <a:tint val="75000"/>
                  </a:schemeClr>
                </a:solidFill>
              </a:defRPr>
            </a:lvl1pPr>
          </a:lstStyle>
          <a:p>
            <a:fld id="{1D8BD707-D9CF-40AE-B4C6-C98DA3205C09}" type="datetimeFigureOut">
              <a:rPr lang="en-US" smtClean="0"/>
              <a:t>8/1/2011</a:t>
            </a:fld>
            <a:endParaRPr lang="en-US"/>
          </a:p>
        </p:txBody>
      </p:sp>
      <p:sp>
        <p:nvSpPr>
          <p:cNvPr id="1048579" name="Footer Placeholder 4"/>
          <p:cNvSpPr>
            <a:spLocks noGrp="1"/>
          </p:cNvSpPr>
          <p:nvPr>
            <p:ph type="ftr" sz="quarter" idx="3"/>
          </p:nvPr>
        </p:nvSpPr>
        <p:spPr>
          <a:xfrm>
            <a:off x="3124200" y="6356350"/>
            <a:ext cx="28956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p:spPr>
        <p:txBody>
          <a:bodyPr anchor="ctr" bIns="45720" lIns="91440" rIns="91440" rtlCol="0" tIns="45720" vert="horz"/>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9.png"/><Relationship Id="rId3"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jpeg"/><Relationship Id="rId3"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7.jpeg"/><Relationship Id="rId3"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sp>
        <p:nvSpPr>
          <p:cNvPr id="1048584" name="Freeform 2"/>
          <p:cNvSpPr/>
          <p:nvPr/>
        </p:nvSpPr>
        <p:spPr>
          <a:xfrm rot="0" flipH="0" flipV="0">
            <a:off x="-573588" y="281123"/>
            <a:ext cx="17793235" cy="1846048"/>
          </a:xfrm>
          <a:custGeom>
            <a:avLst/>
            <a:ahLst/>
            <a:rect l="l" t="t" r="r" b="b"/>
            <a:pathLst>
              <a:path w="17793235" h="1846048">
                <a:moveTo>
                  <a:pt x="0" y="0"/>
                </a:moveTo>
                <a:lnTo>
                  <a:pt x="17793235" y="0"/>
                </a:lnTo>
                <a:lnTo>
                  <a:pt x="17793235" y="1846048"/>
                </a:lnTo>
                <a:lnTo>
                  <a:pt x="0" y="1846048"/>
                </a:lnTo>
                <a:lnTo>
                  <a:pt x="0" y="0"/>
                </a:lnTo>
                <a:close/>
              </a:path>
            </a:pathLst>
          </a:custGeom>
          <a:blipFill>
            <a:blip xmlns:r="http://schemas.openxmlformats.org/officeDocument/2006/relationships" r:embed="rId1"/>
            <a:stretch>
              <a:fillRect l="0" t="0" r="0" b="0"/>
            </a:stretch>
          </a:blipFill>
        </p:spPr>
      </p:sp>
      <p:sp>
        <p:nvSpPr>
          <p:cNvPr id="1048585" name="TextBox 3"/>
          <p:cNvSpPr txBox="1"/>
          <p:nvPr/>
        </p:nvSpPr>
        <p:spPr>
          <a:xfrm rot="0">
            <a:off x="820971" y="2736771"/>
            <a:ext cx="16646058" cy="2457069"/>
          </a:xfrm>
          <a:prstGeom prst="rect"/>
        </p:spPr>
        <p:txBody>
          <a:bodyPr anchor="t" bIns="0" lIns="0" rIns="0" rtlCol="0" tIns="0">
            <a:spAutoFit/>
          </a:bodyPr>
          <a:p>
            <a:pPr algn="ctr">
              <a:lnSpc>
                <a:spcPts val="6449"/>
              </a:lnSpc>
            </a:pPr>
            <a:r>
              <a:rPr sz="4299" lang="en-US" u="sng">
                <a:solidFill>
                  <a:srgbClr val="004AAD"/>
                </a:solidFill>
                <a:latin typeface="Archivo Narrow Bold"/>
              </a:rPr>
              <a:t>A Mini Project On</a:t>
            </a:r>
          </a:p>
          <a:p>
            <a:pPr algn="ctr">
              <a:lnSpc>
                <a:spcPts val="6449"/>
              </a:lnSpc>
            </a:pPr>
            <a:r>
              <a:rPr sz="4299" lang="en-US">
                <a:solidFill>
                  <a:srgbClr val="E8223B"/>
                </a:solidFill>
                <a:latin typeface="Archivo Narrow Bold"/>
              </a:rPr>
              <a:t> Virtual </a:t>
            </a:r>
            <a:r>
              <a:rPr altLang="en-IN" sz="4299" lang="en-US">
                <a:solidFill>
                  <a:srgbClr val="E8223B"/>
                </a:solidFill>
                <a:latin typeface="Archivo Narrow Bold"/>
              </a:rPr>
              <a:t>M</a:t>
            </a:r>
            <a:r>
              <a:rPr altLang="en-IN" sz="4299" lang="en-US">
                <a:solidFill>
                  <a:srgbClr val="E8223B"/>
                </a:solidFill>
                <a:latin typeface="Archivo Narrow Bold"/>
              </a:rPr>
              <a:t>o</a:t>
            </a:r>
            <a:r>
              <a:rPr altLang="en-IN" sz="4299" lang="en-US">
                <a:solidFill>
                  <a:srgbClr val="E8223B"/>
                </a:solidFill>
                <a:latin typeface="Archivo Narrow Bold"/>
              </a:rPr>
              <a:t>u</a:t>
            </a:r>
            <a:r>
              <a:rPr altLang="en-IN" sz="4299" lang="en-US">
                <a:solidFill>
                  <a:srgbClr val="E8223B"/>
                </a:solidFill>
                <a:latin typeface="Archivo Narrow Bold"/>
              </a:rPr>
              <a:t>s</a:t>
            </a:r>
            <a:r>
              <a:rPr altLang="en-IN" sz="4299" lang="en-US">
                <a:solidFill>
                  <a:srgbClr val="E8223B"/>
                </a:solidFill>
                <a:latin typeface="Archivo Narrow Bold"/>
              </a:rPr>
              <a:t>e</a:t>
            </a:r>
            <a:r>
              <a:rPr altLang="en-IN" sz="4299" lang="en-US">
                <a:solidFill>
                  <a:srgbClr val="E8223B"/>
                </a:solidFill>
                <a:latin typeface="Archivo Narrow Bold"/>
              </a:rPr>
              <a:t> </a:t>
            </a:r>
            <a:r>
              <a:rPr altLang="en-IN" sz="4299" lang="en-US">
                <a:solidFill>
                  <a:srgbClr val="E8223B"/>
                </a:solidFill>
                <a:latin typeface="Archivo Narrow Bold"/>
              </a:rPr>
              <a:t>U</a:t>
            </a:r>
            <a:r>
              <a:rPr altLang="en-IN" sz="4299" lang="en-US">
                <a:solidFill>
                  <a:srgbClr val="E8223B"/>
                </a:solidFill>
                <a:latin typeface="Archivo Narrow Bold"/>
              </a:rPr>
              <a:t>s</a:t>
            </a:r>
            <a:r>
              <a:rPr altLang="en-IN" sz="4299" lang="en-US">
                <a:solidFill>
                  <a:srgbClr val="E8223B"/>
                </a:solidFill>
                <a:latin typeface="Archivo Narrow Bold"/>
              </a:rPr>
              <a:t>i</a:t>
            </a:r>
            <a:r>
              <a:rPr altLang="en-IN" sz="4299" lang="en-US">
                <a:solidFill>
                  <a:srgbClr val="E8223B"/>
                </a:solidFill>
                <a:latin typeface="Archivo Narrow Bold"/>
              </a:rPr>
              <a:t>n</a:t>
            </a:r>
            <a:r>
              <a:rPr altLang="en-IN" sz="4299" lang="en-US">
                <a:solidFill>
                  <a:srgbClr val="E8223B"/>
                </a:solidFill>
                <a:latin typeface="Archivo Narrow Bold"/>
              </a:rPr>
              <a:t>g</a:t>
            </a:r>
            <a:r>
              <a:rPr altLang="en-IN" sz="4299" lang="en-US">
                <a:solidFill>
                  <a:srgbClr val="E8223B"/>
                </a:solidFill>
                <a:latin typeface="Archivo Narrow Bold"/>
              </a:rPr>
              <a:t> </a:t>
            </a:r>
            <a:r>
              <a:rPr altLang="en-IN" sz="4299" lang="en-US">
                <a:solidFill>
                  <a:srgbClr val="E8223B"/>
                </a:solidFill>
                <a:latin typeface="Archivo Narrow Bold"/>
              </a:rPr>
              <a:t>H</a:t>
            </a:r>
            <a:r>
              <a:rPr altLang="en-IN" sz="4299" lang="en-US">
                <a:solidFill>
                  <a:srgbClr val="E8223B"/>
                </a:solidFill>
                <a:latin typeface="Archivo Narrow Bold"/>
              </a:rPr>
              <a:t>a</a:t>
            </a:r>
            <a:r>
              <a:rPr altLang="en-IN" sz="4299" lang="en-US">
                <a:solidFill>
                  <a:srgbClr val="E8223B"/>
                </a:solidFill>
                <a:latin typeface="Archivo Narrow Bold"/>
              </a:rPr>
              <a:t>n</a:t>
            </a:r>
            <a:r>
              <a:rPr altLang="en-IN" sz="4299" lang="en-US">
                <a:solidFill>
                  <a:srgbClr val="E8223B"/>
                </a:solidFill>
                <a:latin typeface="Archivo Narrow Bold"/>
              </a:rPr>
              <a:t>d</a:t>
            </a:r>
            <a:r>
              <a:rPr altLang="en-IN" sz="4299" lang="en-US">
                <a:solidFill>
                  <a:srgbClr val="E8223B"/>
                </a:solidFill>
                <a:latin typeface="Archivo Narrow Bold"/>
              </a:rPr>
              <a:t> </a:t>
            </a:r>
            <a:r>
              <a:rPr altLang="en-IN" sz="4299" lang="en-US">
                <a:solidFill>
                  <a:srgbClr val="E8223B"/>
                </a:solidFill>
                <a:latin typeface="Archivo Narrow Bold"/>
              </a:rPr>
              <a:t>G</a:t>
            </a:r>
            <a:r>
              <a:rPr altLang="en-IN" sz="4299" lang="en-US">
                <a:solidFill>
                  <a:srgbClr val="E8223B"/>
                </a:solidFill>
                <a:latin typeface="Archivo Narrow Bold"/>
              </a:rPr>
              <a:t>esture</a:t>
            </a:r>
            <a:endParaRPr altLang="en-US" lang="zh-CN"/>
          </a:p>
          <a:p>
            <a:pPr algn="ctr" indent="0" lvl="0" marL="0">
              <a:lnSpc>
                <a:spcPts val="6449"/>
              </a:lnSpc>
              <a:spcBef>
                <a:spcPct val="0"/>
              </a:spcBef>
            </a:pPr>
          </a:p>
        </p:txBody>
      </p:sp>
      <p:sp>
        <p:nvSpPr>
          <p:cNvPr id="1048586" name="TextBox 4"/>
          <p:cNvSpPr txBox="1"/>
          <p:nvPr/>
        </p:nvSpPr>
        <p:spPr>
          <a:xfrm rot="0">
            <a:off x="820970" y="5307533"/>
            <a:ext cx="16646058" cy="952373"/>
          </a:xfrm>
          <a:prstGeom prst="rect"/>
        </p:spPr>
        <p:txBody>
          <a:bodyPr anchor="t" bIns="0" lIns="0" rIns="0" rtlCol="0" tIns="0">
            <a:spAutoFit/>
          </a:bodyPr>
          <a:p>
            <a:pPr algn="ctr" indent="0" lvl="0" marL="0">
              <a:lnSpc>
                <a:spcPts val="7499"/>
              </a:lnSpc>
              <a:spcBef>
                <a:spcPct val="0"/>
              </a:spcBef>
            </a:pPr>
            <a:r>
              <a:rPr sz="4999" lang="en-US">
                <a:solidFill>
                  <a:srgbClr val="2A2E3A"/>
                </a:solidFill>
                <a:latin typeface="TT Hoves Bold"/>
              </a:rPr>
              <a:t>Guide : Prof. </a:t>
            </a:r>
            <a:r>
              <a:rPr altLang="en-IN" sz="4999" lang="en-US">
                <a:solidFill>
                  <a:srgbClr val="2A2E3A"/>
                </a:solidFill>
                <a:latin typeface="TT Hoves Bold"/>
              </a:rPr>
              <a:t>R</a:t>
            </a:r>
            <a:r>
              <a:rPr altLang="en-IN" sz="4999" lang="en-US">
                <a:solidFill>
                  <a:srgbClr val="2A2E3A"/>
                </a:solidFill>
                <a:latin typeface="TT Hoves Bold"/>
              </a:rPr>
              <a:t>a</a:t>
            </a:r>
            <a:r>
              <a:rPr altLang="en-IN" sz="4999" lang="en-US">
                <a:solidFill>
                  <a:srgbClr val="2A2E3A"/>
                </a:solidFill>
                <a:latin typeface="TT Hoves Bold"/>
              </a:rPr>
              <a:t>j</a:t>
            </a:r>
            <a:r>
              <a:rPr altLang="en-IN" sz="4999" lang="en-US">
                <a:solidFill>
                  <a:srgbClr val="2A2E3A"/>
                </a:solidFill>
                <a:latin typeface="TT Hoves Bold"/>
              </a:rPr>
              <a:t>a</a:t>
            </a:r>
            <a:r>
              <a:rPr altLang="en-IN" sz="4999" lang="en-US">
                <a:solidFill>
                  <a:srgbClr val="2A2E3A"/>
                </a:solidFill>
                <a:latin typeface="TT Hoves Bold"/>
              </a:rPr>
              <a:t>s</a:t>
            </a:r>
            <a:r>
              <a:rPr altLang="en-IN" sz="4999" lang="en-US">
                <a:solidFill>
                  <a:srgbClr val="2A2E3A"/>
                </a:solidFill>
                <a:latin typeface="TT Hoves Bold"/>
              </a:rPr>
              <a:t>h</a:t>
            </a:r>
            <a:r>
              <a:rPr altLang="en-IN" sz="4999" lang="en-US">
                <a:solidFill>
                  <a:srgbClr val="2A2E3A"/>
                </a:solidFill>
                <a:latin typeface="TT Hoves Bold"/>
              </a:rPr>
              <a:t>r</a:t>
            </a:r>
            <a:r>
              <a:rPr altLang="en-IN" sz="4999" lang="en-US">
                <a:solidFill>
                  <a:srgbClr val="2A2E3A"/>
                </a:solidFill>
                <a:latin typeface="TT Hoves Bold"/>
              </a:rPr>
              <a:t>i</a:t>
            </a:r>
            <a:r>
              <a:rPr altLang="en-IN" sz="4999" lang="en-US">
                <a:solidFill>
                  <a:srgbClr val="2A2E3A"/>
                </a:solidFill>
                <a:latin typeface="TT Hoves Bold"/>
              </a:rPr>
              <a:t> </a:t>
            </a:r>
            <a:r>
              <a:rPr altLang="en-IN" sz="4999" lang="en-US">
                <a:solidFill>
                  <a:srgbClr val="2A2E3A"/>
                </a:solidFill>
                <a:latin typeface="TT Hoves Bold"/>
              </a:rPr>
              <a:t>S</a:t>
            </a:r>
            <a:r>
              <a:rPr altLang="en-IN" sz="4999" lang="en-US">
                <a:solidFill>
                  <a:srgbClr val="2A2E3A"/>
                </a:solidFill>
                <a:latin typeface="TT Hoves Bold"/>
              </a:rPr>
              <a:t>o</a:t>
            </a:r>
            <a:r>
              <a:rPr altLang="en-IN" sz="4999" lang="en-US">
                <a:solidFill>
                  <a:srgbClr val="2A2E3A"/>
                </a:solidFill>
                <a:latin typeface="TT Hoves Bold"/>
              </a:rPr>
              <a:t>n</a:t>
            </a:r>
            <a:r>
              <a:rPr altLang="en-IN" sz="4999" lang="en-US">
                <a:solidFill>
                  <a:srgbClr val="2A2E3A"/>
                </a:solidFill>
                <a:latin typeface="TT Hoves Bold"/>
              </a:rPr>
              <a:t>a</a:t>
            </a:r>
            <a:r>
              <a:rPr altLang="en-IN" sz="4999" lang="en-US">
                <a:solidFill>
                  <a:srgbClr val="2A2E3A"/>
                </a:solidFill>
                <a:latin typeface="TT Hoves Bold"/>
              </a:rPr>
              <a:t>w</a:t>
            </a:r>
            <a:r>
              <a:rPr altLang="en-IN" sz="4999" lang="en-US">
                <a:solidFill>
                  <a:srgbClr val="2A2E3A"/>
                </a:solidFill>
                <a:latin typeface="TT Hoves Bold"/>
              </a:rPr>
              <a:t>a</a:t>
            </a:r>
            <a:r>
              <a:rPr altLang="en-IN" sz="4999" lang="en-US">
                <a:solidFill>
                  <a:srgbClr val="2A2E3A"/>
                </a:solidFill>
                <a:latin typeface="TT Hoves Bold"/>
              </a:rPr>
              <a:t>l</a:t>
            </a:r>
            <a:r>
              <a:rPr altLang="en-IN" sz="4999" lang="en-US">
                <a:solidFill>
                  <a:srgbClr val="2A2E3A"/>
                </a:solidFill>
                <a:latin typeface="TT Hoves Bold"/>
              </a:rPr>
              <a:t>e</a:t>
            </a:r>
            <a:endParaRPr altLang="en-US" lang="zh-CN"/>
          </a:p>
        </p:txBody>
      </p:sp>
      <p:sp>
        <p:nvSpPr>
          <p:cNvPr id="1048587" name="TextBox 5"/>
          <p:cNvSpPr txBox="1"/>
          <p:nvPr/>
        </p:nvSpPr>
        <p:spPr>
          <a:xfrm rot="0">
            <a:off x="820970" y="7335552"/>
            <a:ext cx="16646058" cy="1638046"/>
          </a:xfrm>
          <a:prstGeom prst="rect"/>
        </p:spPr>
        <p:txBody>
          <a:bodyPr anchor="t" bIns="0" lIns="0" rIns="0" rtlCol="0" tIns="0">
            <a:spAutoFit/>
          </a:bodyPr>
          <a:p>
            <a:pPr algn="ctr">
              <a:lnSpc>
                <a:spcPts val="6449"/>
              </a:lnSpc>
            </a:pPr>
            <a:r>
              <a:rPr sz="4299" lang="en-US">
                <a:solidFill>
                  <a:srgbClr val="E8223B"/>
                </a:solidFill>
                <a:latin typeface="TT Hoves"/>
              </a:rPr>
              <a:t>PRESENTATION BY G-</a:t>
            </a:r>
            <a:r>
              <a:rPr altLang="en-IN" sz="4299" lang="en-US">
                <a:solidFill>
                  <a:srgbClr val="E8223B"/>
                </a:solidFill>
                <a:latin typeface="TT Hoves"/>
              </a:rPr>
              <a:t>2</a:t>
            </a:r>
            <a:r>
              <a:rPr altLang="en-IN" sz="4299" lang="en-US">
                <a:solidFill>
                  <a:srgbClr val="E8223B"/>
                </a:solidFill>
                <a:latin typeface="TT Hoves"/>
              </a:rPr>
              <a:t>2</a:t>
            </a:r>
            <a:endParaRPr altLang="en-US" lang="zh-CN"/>
          </a:p>
          <a:p>
            <a:pPr algn="just">
              <a:lnSpc>
                <a:spcPts val="6449"/>
              </a:lnSpc>
            </a:pPr>
          </a:p>
        </p:txBody>
      </p:sp>
      <p:grpSp>
        <p:nvGrpSpPr>
          <p:cNvPr id="26" name="Group 6"/>
          <p:cNvGrpSpPr/>
          <p:nvPr/>
        </p:nvGrpSpPr>
        <p:grpSpPr>
          <a:xfrm rot="8453395">
            <a:off x="13591922" y="7565749"/>
            <a:ext cx="7750215" cy="3385102"/>
            <a:chOff x="0" y="0"/>
            <a:chExt cx="406400" cy="177505"/>
          </a:xfrm>
        </p:grpSpPr>
        <p:sp>
          <p:nvSpPr>
            <p:cNvPr id="1048588" name="Freeform 7"/>
            <p:cNvSpPr/>
            <p:nvPr/>
          </p:nvSpPr>
          <p:spPr>
            <a:xfrm rot="0" flipH="0" flipV="0">
              <a:off x="0" y="0"/>
              <a:ext cx="406400" cy="177505"/>
            </a:xfrm>
            <a:custGeom>
              <a:avLst/>
              <a:ahLst/>
              <a:rect l="l" t="t" r="r" b="b"/>
              <a:pathLst>
                <a:path w="406400" h="177505">
                  <a:moveTo>
                    <a:pt x="203200" y="0"/>
                  </a:moveTo>
                  <a:lnTo>
                    <a:pt x="203200" y="0"/>
                  </a:lnTo>
                  <a:lnTo>
                    <a:pt x="406400" y="177505"/>
                  </a:lnTo>
                  <a:lnTo>
                    <a:pt x="0" y="177505"/>
                  </a:lnTo>
                  <a:lnTo>
                    <a:pt x="203200" y="0"/>
                  </a:lnTo>
                  <a:close/>
                </a:path>
              </a:pathLst>
            </a:custGeom>
            <a:solidFill>
              <a:srgbClr val="E8223B"/>
            </a:solidFill>
          </p:spPr>
        </p:sp>
        <p:sp>
          <p:nvSpPr>
            <p:cNvPr id="1048589" name="TextBox 8"/>
            <p:cNvSpPr txBox="1"/>
            <p:nvPr/>
          </p:nvSpPr>
          <p:spPr>
            <a:xfrm>
              <a:off x="127000" y="-38100"/>
              <a:ext cx="152400" cy="215605"/>
            </a:xfrm>
            <a:prstGeom prst="rect"/>
          </p:spPr>
          <p:txBody>
            <a:bodyPr anchor="ctr" bIns="50800" lIns="50800" rIns="50800" rtlCol="0" tIns="50800"/>
            <a:p>
              <a:pPr algn="ctr">
                <a:lnSpc>
                  <a:spcPts val="2100"/>
                </a:lnSpc>
              </a:pPr>
            </a:p>
          </p:txBody>
        </p:sp>
      </p:grpSp>
      <p:grpSp>
        <p:nvGrpSpPr>
          <p:cNvPr id="27" name="Group 9"/>
          <p:cNvGrpSpPr/>
          <p:nvPr/>
        </p:nvGrpSpPr>
        <p:grpSpPr>
          <a:xfrm rot="5485339">
            <a:off x="-2746902" y="7439423"/>
            <a:ext cx="8867931" cy="5695154"/>
            <a:chOff x="0" y="0"/>
            <a:chExt cx="406400" cy="260998"/>
          </a:xfrm>
        </p:grpSpPr>
        <p:sp>
          <p:nvSpPr>
            <p:cNvPr id="1048590" name="Freeform 10"/>
            <p:cNvSpPr/>
            <p:nvPr/>
          </p:nvSpPr>
          <p:spPr>
            <a:xfrm rot="0" flipH="0" flipV="0">
              <a:off x="0" y="0"/>
              <a:ext cx="406400" cy="260998"/>
            </a:xfrm>
            <a:custGeom>
              <a:avLst/>
              <a:ahLst/>
              <a:rect l="l" t="t" r="r" b="b"/>
              <a:pathLst>
                <a:path w="406400" h="260998">
                  <a:moveTo>
                    <a:pt x="203200" y="0"/>
                  </a:moveTo>
                  <a:lnTo>
                    <a:pt x="203200" y="0"/>
                  </a:lnTo>
                  <a:lnTo>
                    <a:pt x="406400" y="260998"/>
                  </a:lnTo>
                  <a:lnTo>
                    <a:pt x="0" y="260998"/>
                  </a:lnTo>
                  <a:lnTo>
                    <a:pt x="203200" y="0"/>
                  </a:lnTo>
                  <a:close/>
                </a:path>
              </a:pathLst>
            </a:custGeom>
            <a:solidFill>
              <a:srgbClr val="E8223B"/>
            </a:solidFill>
          </p:spPr>
        </p:sp>
        <p:sp>
          <p:nvSpPr>
            <p:cNvPr id="1048591" name="TextBox 11"/>
            <p:cNvSpPr txBox="1"/>
            <p:nvPr/>
          </p:nvSpPr>
          <p:spPr>
            <a:xfrm>
              <a:off x="127000" y="-38100"/>
              <a:ext cx="152400" cy="299098"/>
            </a:xfrm>
            <a:prstGeom prst="rect"/>
          </p:spPr>
          <p:txBody>
            <a:bodyPr anchor="ctr" bIns="50800" lIns="50800" rIns="50800" rtlCol="0" tIns="50800"/>
            <a:p>
              <a:pPr algn="ctr">
                <a:lnSpc>
                  <a:spcPts val="2100"/>
                </a:lnSpc>
              </a:p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55" name="TextBox 2"/>
          <p:cNvSpPr txBox="1"/>
          <p:nvPr/>
        </p:nvSpPr>
        <p:spPr>
          <a:xfrm rot="0">
            <a:off x="0" y="2386334"/>
            <a:ext cx="17915777" cy="8107681"/>
          </a:xfrm>
          <a:prstGeom prst="rect"/>
        </p:spPr>
        <p:txBody>
          <a:bodyPr anchor="t" bIns="0" lIns="0" rIns="0" rtlCol="0" tIns="0">
            <a:spAutoFit/>
          </a:bodyPr>
          <a:p>
            <a:pPr algn="just" indent="0" lvl="1" marL="410211">
              <a:lnSpc>
                <a:spcPts val="5320"/>
              </a:lnSpc>
              <a:buNone/>
            </a:pPr>
            <a:r>
              <a:rPr sz="3800" lang="en-IN">
                <a:solidFill>
                  <a:srgbClr val="000000"/>
                </a:solidFill>
                <a:latin typeface="Times New Roman"/>
              </a:rPr>
              <a:t>● In the proposed method we are acquiring the important time images and videos from web camera through which is able to be converting the videos into images and can be processing them.</a:t>
            </a:r>
            <a:endParaRPr sz="3800" lang="en-US">
              <a:solidFill>
                <a:srgbClr val="000000"/>
              </a:solidFill>
              <a:latin typeface="Times New Roman"/>
            </a:endParaRPr>
          </a:p>
          <a:p>
            <a:pPr algn="just" indent="0" lvl="1" marL="410211">
              <a:lnSpc>
                <a:spcPts val="5320"/>
              </a:lnSpc>
              <a:buNone/>
            </a:pPr>
            <a:r>
              <a:rPr sz="3800" lang="en-IN">
                <a:solidFill>
                  <a:srgbClr val="000000"/>
                </a:solidFill>
                <a:latin typeface="Times New Roman"/>
              </a:rPr>
              <a:t> </a:t>
            </a:r>
            <a:endParaRPr sz="3800" lang="en-US">
              <a:solidFill>
                <a:srgbClr val="000000"/>
              </a:solidFill>
              <a:latin typeface="Times New Roman"/>
            </a:endParaRPr>
          </a:p>
          <a:p>
            <a:pPr algn="just" indent="0" lvl="1" marL="410211">
              <a:lnSpc>
                <a:spcPts val="5320"/>
              </a:lnSpc>
              <a:buNone/>
            </a:pPr>
            <a:r>
              <a:rPr sz="3800" lang="en-IN">
                <a:solidFill>
                  <a:srgbClr val="000000"/>
                </a:solidFill>
                <a:latin typeface="Times New Roman"/>
              </a:rPr>
              <a:t>● The converted images will consists of different finger tips that the next step is to extract that tips from the photographs. After the extraction process is finished it'll detect the points using the specified id of corresponding finger tips. </a:t>
            </a:r>
            <a:endParaRPr sz="3800" lang="en-US">
              <a:solidFill>
                <a:srgbClr val="000000"/>
              </a:solidFill>
              <a:latin typeface="Times New Roman"/>
            </a:endParaRPr>
          </a:p>
          <a:p>
            <a:pPr algn="just" indent="0" lvl="1" marL="410211">
              <a:lnSpc>
                <a:spcPts val="5320"/>
              </a:lnSpc>
              <a:buNone/>
            </a:pPr>
            <a:endParaRPr sz="3800" lang="en-US">
              <a:solidFill>
                <a:srgbClr val="000000"/>
              </a:solidFill>
              <a:latin typeface="Times New Roman"/>
            </a:endParaRPr>
          </a:p>
          <a:p>
            <a:pPr algn="just" indent="0" lvl="1" marL="410211">
              <a:lnSpc>
                <a:spcPts val="5320"/>
              </a:lnSpc>
              <a:buNone/>
            </a:pPr>
            <a:r>
              <a:rPr sz="3800" lang="en-IN">
                <a:solidFill>
                  <a:srgbClr val="000000"/>
                </a:solidFill>
                <a:latin typeface="Times New Roman"/>
              </a:rPr>
              <a:t>● This process is termed as the detection mode and detecting the points. After the detection of points it'll track the motion of the pointer moving on the screen. After that we are able to perform the action of the mouse.</a:t>
            </a:r>
            <a:endParaRPr sz="3800" lang="en-US">
              <a:solidFill>
                <a:srgbClr val="000000"/>
              </a:solidFill>
              <a:latin typeface="Times New Roman"/>
            </a:endParaRPr>
          </a:p>
          <a:p>
            <a:pPr algn="just" indent="0" lvl="1" marL="410211">
              <a:lnSpc>
                <a:spcPts val="5320"/>
              </a:lnSpc>
              <a:buNone/>
            </a:pPr>
            <a:endParaRPr sz="3800" lang="en-US">
              <a:solidFill>
                <a:srgbClr val="000000"/>
              </a:solidFill>
              <a:latin typeface="Times New Roman"/>
            </a:endParaRPr>
          </a:p>
        </p:txBody>
      </p:sp>
      <p:grpSp>
        <p:nvGrpSpPr>
          <p:cNvPr id="67" name="Group 3"/>
          <p:cNvGrpSpPr/>
          <p:nvPr/>
        </p:nvGrpSpPr>
        <p:grpSpPr>
          <a:xfrm rot="-10800000">
            <a:off x="-2562597" y="-799058"/>
            <a:ext cx="17660637" cy="3185392"/>
            <a:chOff x="0" y="0"/>
            <a:chExt cx="1420659" cy="256240"/>
          </a:xfrm>
        </p:grpSpPr>
        <p:sp>
          <p:nvSpPr>
            <p:cNvPr id="1048656" name="Freeform 4"/>
            <p:cNvSpPr/>
            <p:nvPr/>
          </p:nvSpPr>
          <p:spPr>
            <a:xfrm rot="0" flipH="0" flipV="0">
              <a:off x="0" y="0"/>
              <a:ext cx="1420659" cy="256240"/>
            </a:xfrm>
            <a:custGeom>
              <a:avLst/>
              <a:ahLst/>
              <a:rect l="l" t="t" r="r" b="b"/>
              <a:pathLst>
                <a:path w="1420659" h="256240">
                  <a:moveTo>
                    <a:pt x="203200" y="0"/>
                  </a:moveTo>
                  <a:lnTo>
                    <a:pt x="1217459" y="0"/>
                  </a:lnTo>
                  <a:lnTo>
                    <a:pt x="1420659" y="256240"/>
                  </a:lnTo>
                  <a:lnTo>
                    <a:pt x="0" y="256240"/>
                  </a:lnTo>
                  <a:lnTo>
                    <a:pt x="203200" y="0"/>
                  </a:lnTo>
                  <a:close/>
                </a:path>
              </a:pathLst>
            </a:custGeom>
            <a:solidFill>
              <a:srgbClr val="A20E20"/>
            </a:solidFill>
          </p:spPr>
        </p:sp>
        <p:sp>
          <p:nvSpPr>
            <p:cNvPr id="1048657" name="TextBox 5"/>
            <p:cNvSpPr txBox="1"/>
            <p:nvPr/>
          </p:nvSpPr>
          <p:spPr>
            <a:xfrm>
              <a:off x="127000" y="-38100"/>
              <a:ext cx="1166659" cy="294340"/>
            </a:xfrm>
            <a:prstGeom prst="rect"/>
          </p:spPr>
          <p:txBody>
            <a:bodyPr anchor="ctr" bIns="50800" lIns="50800" rIns="50800" rtlCol="0" tIns="50800"/>
            <a:p>
              <a:pPr algn="ctr">
                <a:lnSpc>
                  <a:spcPts val="2100"/>
                </a:lnSpc>
              </a:pPr>
            </a:p>
          </p:txBody>
        </p:sp>
      </p:grpSp>
      <p:sp>
        <p:nvSpPr>
          <p:cNvPr id="1048658" name="TextBox 6"/>
          <p:cNvSpPr txBox="1"/>
          <p:nvPr/>
        </p:nvSpPr>
        <p:spPr>
          <a:xfrm rot="0">
            <a:off x="466967" y="-68628"/>
            <a:ext cx="9725532" cy="1724533"/>
          </a:xfrm>
          <a:prstGeom prst="rect"/>
        </p:spPr>
        <p:txBody>
          <a:bodyPr anchor="t" bIns="0" lIns="0" rIns="0" rtlCol="0" tIns="0">
            <a:spAutoFit/>
          </a:bodyPr>
          <a:p>
            <a:pPr algn="ctr">
              <a:lnSpc>
                <a:spcPts val="13579"/>
              </a:lnSpc>
            </a:pPr>
            <a:r>
              <a:rPr sz="9699" lang="en-US">
                <a:solidFill>
                  <a:srgbClr val="FFFFFF"/>
                </a:solidFill>
                <a:latin typeface="Times New Roman Bold"/>
              </a:rPr>
              <a:t>Proposed System</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grpSp>
        <p:nvGrpSpPr>
          <p:cNvPr id="69" name="Group 3"/>
          <p:cNvGrpSpPr/>
          <p:nvPr/>
        </p:nvGrpSpPr>
        <p:grpSpPr>
          <a:xfrm rot="-10800000">
            <a:off x="-2677375" y="-563996"/>
            <a:ext cx="17014026" cy="3185392"/>
            <a:chOff x="0" y="0"/>
            <a:chExt cx="1368644" cy="256240"/>
          </a:xfrm>
        </p:grpSpPr>
        <p:sp>
          <p:nvSpPr>
            <p:cNvPr id="1048659" name="Freeform 4"/>
            <p:cNvSpPr/>
            <p:nvPr/>
          </p:nvSpPr>
          <p:spPr>
            <a:xfrm rot="0" flipH="0" flipV="0">
              <a:off x="0" y="0"/>
              <a:ext cx="1368644" cy="256240"/>
            </a:xfrm>
            <a:custGeom>
              <a:avLst/>
              <a:ahLst/>
              <a:rect l="l" t="t" r="r" b="b"/>
              <a:pathLst>
                <a:path w="1368644" h="256240">
                  <a:moveTo>
                    <a:pt x="203200" y="0"/>
                  </a:moveTo>
                  <a:lnTo>
                    <a:pt x="1165444" y="0"/>
                  </a:lnTo>
                  <a:lnTo>
                    <a:pt x="1368644" y="256240"/>
                  </a:lnTo>
                  <a:lnTo>
                    <a:pt x="0" y="256240"/>
                  </a:lnTo>
                  <a:lnTo>
                    <a:pt x="203200" y="0"/>
                  </a:lnTo>
                  <a:close/>
                </a:path>
              </a:pathLst>
            </a:custGeom>
            <a:solidFill>
              <a:srgbClr val="A20E20"/>
            </a:solidFill>
          </p:spPr>
        </p:sp>
        <p:sp>
          <p:nvSpPr>
            <p:cNvPr id="1048660" name="TextBox 5"/>
            <p:cNvSpPr txBox="1"/>
            <p:nvPr/>
          </p:nvSpPr>
          <p:spPr>
            <a:xfrm>
              <a:off x="127000" y="-38100"/>
              <a:ext cx="1114644" cy="294340"/>
            </a:xfrm>
            <a:prstGeom prst="rect"/>
          </p:spPr>
          <p:txBody>
            <a:bodyPr anchor="ctr" bIns="50800" lIns="50800" rIns="50800" rtlCol="0" tIns="50800"/>
            <a:p>
              <a:pPr algn="ctr">
                <a:lnSpc>
                  <a:spcPts val="2100"/>
                </a:lnSpc>
              </a:pPr>
            </a:p>
          </p:txBody>
        </p:sp>
      </p:grpSp>
      <p:sp>
        <p:nvSpPr>
          <p:cNvPr id="1048661" name="TextBox 6"/>
          <p:cNvSpPr txBox="1"/>
          <p:nvPr/>
        </p:nvSpPr>
        <p:spPr>
          <a:xfrm rot="0">
            <a:off x="600134" y="316124"/>
            <a:ext cx="11645055" cy="1635760"/>
          </a:xfrm>
          <a:prstGeom prst="rect"/>
        </p:spPr>
        <p:txBody>
          <a:bodyPr anchor="t" bIns="0" lIns="0" rIns="0" rtlCol="0" tIns="0">
            <a:spAutoFit/>
          </a:bodyPr>
          <a:p>
            <a:pPr algn="ctr">
              <a:lnSpc>
                <a:spcPts val="12880"/>
              </a:lnSpc>
            </a:pPr>
            <a:r>
              <a:rPr altLang="en-IN" sz="9200" lang="en-US">
                <a:solidFill>
                  <a:srgbClr val="FFFFFF"/>
                </a:solidFill>
                <a:latin typeface="Times New Roman Bold"/>
              </a:rPr>
              <a:t>S</a:t>
            </a:r>
            <a:r>
              <a:rPr altLang="en-IN" sz="9200" lang="en-US">
                <a:solidFill>
                  <a:srgbClr val="FFFFFF"/>
                </a:solidFill>
                <a:latin typeface="Times New Roman Bold"/>
              </a:rPr>
              <a:t>o</a:t>
            </a:r>
            <a:r>
              <a:rPr altLang="en-IN" sz="9200" lang="en-US">
                <a:solidFill>
                  <a:srgbClr val="FFFFFF"/>
                </a:solidFill>
                <a:latin typeface="Times New Roman Bold"/>
              </a:rPr>
              <a:t>f</a:t>
            </a:r>
            <a:r>
              <a:rPr altLang="en-IN" sz="9200" lang="en-US">
                <a:solidFill>
                  <a:srgbClr val="FFFFFF"/>
                </a:solidFill>
                <a:latin typeface="Times New Roman Bold"/>
              </a:rPr>
              <a:t>t</a:t>
            </a:r>
            <a:r>
              <a:rPr altLang="en-IN" sz="9200" lang="en-US">
                <a:solidFill>
                  <a:srgbClr val="FFFFFF"/>
                </a:solidFill>
                <a:latin typeface="Times New Roman Bold"/>
              </a:rPr>
              <a:t>w</a:t>
            </a:r>
            <a:r>
              <a:rPr altLang="en-IN" sz="9200" lang="en-US">
                <a:solidFill>
                  <a:srgbClr val="FFFFFF"/>
                </a:solidFill>
                <a:latin typeface="Times New Roman Bold"/>
              </a:rPr>
              <a:t>a</a:t>
            </a:r>
            <a:r>
              <a:rPr altLang="en-IN" sz="9200" lang="en-US">
                <a:solidFill>
                  <a:srgbClr val="FFFFFF"/>
                </a:solidFill>
                <a:latin typeface="Times New Roman Bold"/>
              </a:rPr>
              <a:t>r</a:t>
            </a:r>
            <a:r>
              <a:rPr altLang="en-IN" sz="9200" lang="en-US">
                <a:solidFill>
                  <a:srgbClr val="FFFFFF"/>
                </a:solidFill>
                <a:latin typeface="Times New Roman Bold"/>
              </a:rPr>
              <a:t>e</a:t>
            </a:r>
            <a:r>
              <a:rPr altLang="en-IN" sz="9200" lang="en-US">
                <a:solidFill>
                  <a:srgbClr val="FFFFFF"/>
                </a:solidFill>
                <a:latin typeface="Times New Roman Bold"/>
              </a:rPr>
              <a:t> </a:t>
            </a:r>
            <a:r>
              <a:rPr altLang="en-IN" sz="9200" lang="en-US">
                <a:solidFill>
                  <a:srgbClr val="FFFFFF"/>
                </a:solidFill>
                <a:latin typeface="Times New Roman Bold"/>
              </a:rPr>
              <a:t>Requirement</a:t>
            </a:r>
            <a:r>
              <a:rPr altLang="en-IN" sz="9200" lang="en-US">
                <a:solidFill>
                  <a:srgbClr val="FFFFFF"/>
                </a:solidFill>
                <a:latin typeface="Times New Roman Bold"/>
              </a:rPr>
              <a:t> </a:t>
            </a:r>
            <a:endParaRPr altLang="en-US" lang="zh-CN"/>
          </a:p>
        </p:txBody>
      </p:sp>
      <p:sp>
        <p:nvSpPr>
          <p:cNvPr id="1048662" name=""/>
          <p:cNvSpPr txBox="1"/>
          <p:nvPr/>
        </p:nvSpPr>
        <p:spPr>
          <a:xfrm>
            <a:off x="1325499" y="3501515"/>
            <a:ext cx="13946992" cy="5158740"/>
          </a:xfrm>
          <a:prstGeom prst="rect"/>
        </p:spPr>
        <p:txBody>
          <a:bodyPr rtlCol="0" wrap="square">
            <a:spAutoFit/>
          </a:bodyPr>
          <a:p>
            <a:r>
              <a:rPr sz="4800" lang="en-IN">
                <a:solidFill>
                  <a:srgbClr val="000000"/>
                </a:solidFill>
              </a:rPr>
              <a:t>Operating System: Windows 11 
</a:t>
            </a:r>
            <a:endParaRPr sz="4800" lang="en-IN">
              <a:solidFill>
                <a:srgbClr val="000000"/>
              </a:solidFill>
            </a:endParaRPr>
          </a:p>
          <a:p>
            <a:r>
              <a:rPr sz="4800" lang="en-IN">
                <a:solidFill>
                  <a:srgbClr val="000000"/>
                </a:solidFill>
              </a:rPr>
              <a:t>Coding Language: Python
</a:t>
            </a:r>
            <a:endParaRPr sz="4800" lang="en-IN">
              <a:solidFill>
                <a:srgbClr val="000000"/>
              </a:solidFill>
            </a:endParaRPr>
          </a:p>
          <a:p>
            <a:r>
              <a:rPr sz="4800" lang="en-IN">
                <a:solidFill>
                  <a:srgbClr val="000000"/>
                </a:solidFill>
              </a:rPr>
              <a:t>Tool Kit: Image Acquisition and Image Processing 
</a:t>
            </a:r>
            <a:endParaRPr sz="4800" lang="en-IN">
              <a:solidFill>
                <a:srgbClr val="000000"/>
              </a:solidFill>
            </a:endParaRPr>
          </a:p>
          <a:p>
            <a:r>
              <a:rPr sz="4800" lang="en-IN">
                <a:solidFill>
                  <a:srgbClr val="000000"/>
                </a:solidFill>
              </a:rPr>
              <a:t>IDE: </a:t>
            </a:r>
            <a:r>
              <a:rPr altLang="en-IN" sz="4800" lang="en-US">
                <a:solidFill>
                  <a:srgbClr val="000000"/>
                </a:solidFill>
              </a:rPr>
              <a:t>V</a:t>
            </a:r>
            <a:r>
              <a:rPr altLang="en-IN" sz="4800" lang="en-US">
                <a:solidFill>
                  <a:srgbClr val="000000"/>
                </a:solidFill>
              </a:rPr>
              <a:t>S</a:t>
            </a:r>
            <a:r>
              <a:rPr altLang="en-IN" sz="4800" lang="en-US">
                <a:solidFill>
                  <a:srgbClr val="000000"/>
                </a:solidFill>
              </a:rPr>
              <a:t> </a:t>
            </a:r>
            <a:r>
              <a:rPr altLang="en-IN" sz="4800" lang="en-US">
                <a:solidFill>
                  <a:srgbClr val="000000"/>
                </a:solidFill>
              </a:rPr>
              <a:t>C</a:t>
            </a:r>
            <a:r>
              <a:rPr altLang="en-IN" sz="4800" lang="en-US">
                <a:solidFill>
                  <a:srgbClr val="000000"/>
                </a:solidFill>
              </a:rPr>
              <a:t>o</a:t>
            </a:r>
            <a:r>
              <a:rPr altLang="en-IN" sz="4800" lang="en-US">
                <a:solidFill>
                  <a:srgbClr val="000000"/>
                </a:solidFill>
              </a:rPr>
              <a:t>d</a:t>
            </a:r>
            <a:r>
              <a:rPr altLang="en-IN" sz="4800" lang="en-US">
                <a:solidFill>
                  <a:srgbClr val="000000"/>
                </a:solidFill>
              </a:rPr>
              <a:t>e</a:t>
            </a:r>
            <a:endParaRPr sz="4800" lang="en-IN">
              <a:solidFill>
                <a:srgbClr val="000000"/>
              </a:solidFill>
            </a:endParaRPr>
          </a:p>
        </p:txBody>
      </p:sp>
      <p:sp>
        <p:nvSpPr>
          <p:cNvPr id="1048663" name="Freeform 16"/>
          <p:cNvSpPr/>
          <p:nvPr/>
        </p:nvSpPr>
        <p:spPr>
          <a:xfrm rot="0" flipH="0" flipV="0">
            <a:off x="255510" y="3501515"/>
            <a:ext cx="689248" cy="655412"/>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1"/>
            <a:stretch>
              <a:fillRect l="0" t="0" r="0" b="0"/>
            </a:stretch>
          </a:blipFill>
        </p:spPr>
      </p:sp>
      <p:sp>
        <p:nvSpPr>
          <p:cNvPr id="1048664" name="Freeform 16"/>
          <p:cNvSpPr/>
          <p:nvPr/>
        </p:nvSpPr>
        <p:spPr>
          <a:xfrm rot="0" flipH="0" flipV="0">
            <a:off x="255510" y="5037045"/>
            <a:ext cx="689248" cy="655412"/>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2"/>
            <a:stretch>
              <a:fillRect l="0" t="0" r="0" b="0"/>
            </a:stretch>
          </a:blipFill>
        </p:spPr>
      </p:sp>
      <p:sp>
        <p:nvSpPr>
          <p:cNvPr id="1048665" name="Freeform 16"/>
          <p:cNvSpPr/>
          <p:nvPr/>
        </p:nvSpPr>
        <p:spPr>
          <a:xfrm rot="0" flipH="0" flipV="0">
            <a:off x="255509" y="6572574"/>
            <a:ext cx="689248" cy="655412"/>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3"/>
            <a:stretch>
              <a:fillRect l="0" t="0" r="0" b="0"/>
            </a:stretch>
          </a:blipFill>
        </p:spPr>
      </p:sp>
      <p:sp>
        <p:nvSpPr>
          <p:cNvPr id="1048666" name="Freeform 16"/>
          <p:cNvSpPr/>
          <p:nvPr/>
        </p:nvSpPr>
        <p:spPr>
          <a:xfrm rot="0" flipH="0" flipV="0">
            <a:off x="255509" y="8004843"/>
            <a:ext cx="689248" cy="655412"/>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4"/>
            <a:stretch>
              <a:fillRect l="0" t="0" r="0" b="0"/>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p:grpSp>
        <p:nvGrpSpPr>
          <p:cNvPr id="71" name="Group 4"/>
          <p:cNvGrpSpPr/>
          <p:nvPr/>
        </p:nvGrpSpPr>
        <p:grpSpPr>
          <a:xfrm rot="-10800000">
            <a:off x="-2126547" y="58380"/>
            <a:ext cx="18101509" cy="1453171"/>
            <a:chOff x="0" y="0"/>
            <a:chExt cx="1456123" cy="256240"/>
          </a:xfrm>
        </p:grpSpPr>
        <p:sp>
          <p:nvSpPr>
            <p:cNvPr id="1048667" name="Freeform 5"/>
            <p:cNvSpPr/>
            <p:nvPr/>
          </p:nvSpPr>
          <p:spPr>
            <a:xfrm rot="0" flipH="0" flipV="0">
              <a:off x="0" y="0"/>
              <a:ext cx="1456123" cy="256240"/>
            </a:xfrm>
            <a:custGeom>
              <a:avLst/>
              <a:ahLst/>
              <a:rect l="l" t="t" r="r" b="b"/>
              <a:pathLst>
                <a:path w="1456123" h="256240">
                  <a:moveTo>
                    <a:pt x="203200" y="0"/>
                  </a:moveTo>
                  <a:lnTo>
                    <a:pt x="1252923" y="0"/>
                  </a:lnTo>
                  <a:lnTo>
                    <a:pt x="1456123" y="256240"/>
                  </a:lnTo>
                  <a:lnTo>
                    <a:pt x="0" y="256240"/>
                  </a:lnTo>
                  <a:lnTo>
                    <a:pt x="203200" y="0"/>
                  </a:lnTo>
                  <a:close/>
                </a:path>
              </a:pathLst>
            </a:custGeom>
            <a:solidFill>
              <a:srgbClr val="A20E20"/>
            </a:solidFill>
          </p:spPr>
        </p:sp>
        <p:sp>
          <p:nvSpPr>
            <p:cNvPr id="1048668" name="TextBox 6"/>
            <p:cNvSpPr txBox="1"/>
            <p:nvPr/>
          </p:nvSpPr>
          <p:spPr>
            <a:xfrm>
              <a:off x="127000" y="-38100"/>
              <a:ext cx="1202123" cy="294340"/>
            </a:xfrm>
            <a:prstGeom prst="rect"/>
          </p:spPr>
          <p:txBody>
            <a:bodyPr anchor="ctr" bIns="50800" lIns="50800" rIns="50800" rtlCol="0" tIns="50800"/>
            <a:p>
              <a:pPr algn="ctr">
                <a:lnSpc>
                  <a:spcPts val="2100"/>
                </a:lnSpc>
              </a:pPr>
            </a:p>
          </p:txBody>
        </p:sp>
      </p:grpSp>
      <p:grpSp>
        <p:nvGrpSpPr>
          <p:cNvPr id="72" name="Group 7"/>
          <p:cNvGrpSpPr/>
          <p:nvPr/>
        </p:nvGrpSpPr>
        <p:grpSpPr>
          <a:xfrm rot="8183230">
            <a:off x="13788612" y="8055402"/>
            <a:ext cx="8407174" cy="3874775"/>
            <a:chOff x="0" y="0"/>
            <a:chExt cx="406400" cy="187305"/>
          </a:xfrm>
        </p:grpSpPr>
        <p:sp>
          <p:nvSpPr>
            <p:cNvPr id="1048669" name="Freeform 8"/>
            <p:cNvSpPr/>
            <p:nvPr/>
          </p:nvSpPr>
          <p:spPr>
            <a:xfrm rot="0" flipH="0" flipV="0">
              <a:off x="0" y="0"/>
              <a:ext cx="406400" cy="187305"/>
            </a:xfrm>
            <a:custGeom>
              <a:avLst/>
              <a:ahLst/>
              <a:rect l="l" t="t" r="r" b="b"/>
              <a:pathLst>
                <a:path w="406400" h="187305">
                  <a:moveTo>
                    <a:pt x="203200" y="0"/>
                  </a:moveTo>
                  <a:lnTo>
                    <a:pt x="203200" y="0"/>
                  </a:lnTo>
                  <a:lnTo>
                    <a:pt x="406400" y="187305"/>
                  </a:lnTo>
                  <a:lnTo>
                    <a:pt x="0" y="187305"/>
                  </a:lnTo>
                  <a:lnTo>
                    <a:pt x="203200" y="0"/>
                  </a:lnTo>
                  <a:close/>
                </a:path>
              </a:pathLst>
            </a:custGeom>
            <a:solidFill>
              <a:srgbClr val="E8223B"/>
            </a:solidFill>
          </p:spPr>
        </p:sp>
        <p:sp>
          <p:nvSpPr>
            <p:cNvPr id="1048670" name="TextBox 9"/>
            <p:cNvSpPr txBox="1"/>
            <p:nvPr/>
          </p:nvSpPr>
          <p:spPr>
            <a:xfrm>
              <a:off x="127000" y="-38100"/>
              <a:ext cx="152400" cy="225405"/>
            </a:xfrm>
            <a:prstGeom prst="rect"/>
          </p:spPr>
          <p:txBody>
            <a:bodyPr anchor="ctr" bIns="50800" lIns="50800" rIns="50800" rtlCol="0" tIns="50800"/>
            <a:p>
              <a:pPr algn="ctr">
                <a:lnSpc>
                  <a:spcPts val="2100"/>
                </a:lnSpc>
              </a:pPr>
            </a:p>
          </p:txBody>
        </p:sp>
      </p:grpSp>
      <p:sp>
        <p:nvSpPr>
          <p:cNvPr id="1048671" name="TextBox 10"/>
          <p:cNvSpPr txBox="1"/>
          <p:nvPr/>
        </p:nvSpPr>
        <p:spPr>
          <a:xfrm rot="0">
            <a:off x="-547771" y="324228"/>
            <a:ext cx="13668212" cy="1187323"/>
          </a:xfrm>
          <a:prstGeom prst="rect"/>
        </p:spPr>
        <p:txBody>
          <a:bodyPr anchor="t" bIns="0" lIns="0" rIns="0" rtlCol="0" tIns="0">
            <a:spAutoFit/>
          </a:bodyPr>
          <a:p>
            <a:pPr algn="ctr" indent="0" lvl="0" marL="0">
              <a:lnSpc>
                <a:spcPts val="9349"/>
              </a:lnSpc>
            </a:pPr>
            <a:r>
              <a:rPr sz="8499" lang="en-US">
                <a:solidFill>
                  <a:srgbClr val="FFFFFF"/>
                </a:solidFill>
                <a:latin typeface="Times New Roman Bold"/>
              </a:rPr>
              <a:t>PROJECT WORKFLOW</a:t>
            </a:r>
          </a:p>
        </p:txBody>
      </p:sp>
      <p:pic>
        <p:nvPicPr>
          <p:cNvPr id="2097159" name=""/>
          <p:cNvPicPr>
            <a:picLocks/>
          </p:cNvPicPr>
          <p:nvPr/>
        </p:nvPicPr>
        <p:blipFill>
          <a:blip xmlns:r="http://schemas.openxmlformats.org/officeDocument/2006/relationships" r:embed="rId1"/>
          <a:stretch>
            <a:fillRect/>
          </a:stretch>
        </p:blipFill>
        <p:spPr>
          <a:xfrm>
            <a:off x="119550" y="1511551"/>
            <a:ext cx="17313424" cy="8789288"/>
          </a:xfrm>
          <a:prstGeom prst="rec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p:sp>
        <p:nvSpPr>
          <p:cNvPr id="1048672" name="TextBox 2"/>
          <p:cNvSpPr txBox="1"/>
          <p:nvPr/>
        </p:nvSpPr>
        <p:spPr>
          <a:xfrm rot="0">
            <a:off x="887294" y="2485774"/>
            <a:ext cx="16435341" cy="7430642"/>
          </a:xfrm>
          <a:prstGeom prst="rect"/>
        </p:spPr>
        <p:txBody>
          <a:bodyPr anchor="t" bIns="0" lIns="0" rIns="0" rtlCol="0" tIns="0">
            <a:spAutoFit/>
          </a:bodyPr>
          <a:p>
            <a:pPr algn="just" indent="0" lvl="1" marL="410210">
              <a:lnSpc>
                <a:spcPts val="5319"/>
              </a:lnSpc>
              <a:buNone/>
            </a:pPr>
            <a:r>
              <a:rPr sz="3600"/>
              <a:t>2D and 3D images may be drawn using the AI virtual system using the hand gestures.</a:t>
            </a:r>
            <a:endParaRPr sz="3600"/>
          </a:p>
          <a:p>
            <a:pPr algn="just" indent="0" lvl="1" marL="410210">
              <a:lnSpc>
                <a:spcPts val="5319"/>
              </a:lnSpc>
              <a:buNone/>
            </a:pPr>
            <a:r>
              <a:rPr sz="3600"/>
              <a:t> AI virtual mouse are often accustomed play virtual reality- and augmented reality-based games without the wireless or wired mouse devices. </a:t>
            </a:r>
            <a:endParaRPr sz="3600"/>
          </a:p>
          <a:p>
            <a:pPr algn="just" indent="0" lvl="1" marL="410210">
              <a:lnSpc>
                <a:spcPts val="5319"/>
              </a:lnSpc>
              <a:buNone/>
            </a:pPr>
            <a:r>
              <a:rPr sz="3600"/>
              <a:t>Persons with problems within their hands can use this method to regulate the mouse functions in the computer. </a:t>
            </a:r>
            <a:endParaRPr sz="3600"/>
          </a:p>
          <a:p>
            <a:pPr algn="just" indent="0" lvl="1" marL="410210">
              <a:lnSpc>
                <a:spcPts val="5319"/>
              </a:lnSpc>
              <a:buNone/>
            </a:pPr>
            <a:r>
              <a:rPr sz="3600"/>
              <a:t>In the sphere of robotics, the proposed system like HCI may be used for controlling robots. </a:t>
            </a:r>
            <a:endParaRPr sz="3600"/>
          </a:p>
          <a:p>
            <a:pPr algn="just" indent="0" lvl="1" marL="410210">
              <a:lnSpc>
                <a:spcPts val="5319"/>
              </a:lnSpc>
              <a:buNone/>
            </a:pPr>
            <a:r>
              <a:rPr sz="3600"/>
              <a:t>In designing and architecture, the proposed system will be used for designing virtually for prototyping.</a:t>
            </a:r>
            <a:endParaRPr sz="3600"/>
          </a:p>
          <a:p>
            <a:pPr algn="just" indent="0" lvl="1" marL="410210">
              <a:lnSpc>
                <a:spcPts val="5319"/>
              </a:lnSpc>
              <a:buNone/>
            </a:pPr>
          </a:p>
        </p:txBody>
      </p:sp>
      <p:grpSp>
        <p:nvGrpSpPr>
          <p:cNvPr id="74" name="Group 3"/>
          <p:cNvGrpSpPr/>
          <p:nvPr/>
        </p:nvGrpSpPr>
        <p:grpSpPr>
          <a:xfrm rot="-10800000">
            <a:off x="-2587426" y="-1173250"/>
            <a:ext cx="17616550" cy="3185392"/>
            <a:chOff x="0" y="0"/>
            <a:chExt cx="1417112" cy="256240"/>
          </a:xfrm>
        </p:grpSpPr>
        <p:sp>
          <p:nvSpPr>
            <p:cNvPr id="1048673" name="Freeform 4"/>
            <p:cNvSpPr/>
            <p:nvPr/>
          </p:nvSpPr>
          <p:spPr>
            <a:xfrm rot="0" flipH="0" flipV="0">
              <a:off x="0" y="0"/>
              <a:ext cx="1417112" cy="256240"/>
            </a:xfrm>
            <a:custGeom>
              <a:avLst/>
              <a:ahLst/>
              <a:rect l="l" t="t" r="r" b="b"/>
              <a:pathLst>
                <a:path w="1417112" h="256240">
                  <a:moveTo>
                    <a:pt x="203200" y="0"/>
                  </a:moveTo>
                  <a:lnTo>
                    <a:pt x="1213912" y="0"/>
                  </a:lnTo>
                  <a:lnTo>
                    <a:pt x="1417112" y="256240"/>
                  </a:lnTo>
                  <a:lnTo>
                    <a:pt x="0" y="256240"/>
                  </a:lnTo>
                  <a:lnTo>
                    <a:pt x="203200" y="0"/>
                  </a:lnTo>
                  <a:close/>
                </a:path>
              </a:pathLst>
            </a:custGeom>
            <a:solidFill>
              <a:srgbClr val="A20E20"/>
            </a:solidFill>
          </p:spPr>
        </p:sp>
        <p:sp>
          <p:nvSpPr>
            <p:cNvPr id="1048674" name="TextBox 5"/>
            <p:cNvSpPr txBox="1"/>
            <p:nvPr/>
          </p:nvSpPr>
          <p:spPr>
            <a:xfrm>
              <a:off x="127000" y="-38100"/>
              <a:ext cx="1163112" cy="294340"/>
            </a:xfrm>
            <a:prstGeom prst="rect"/>
          </p:spPr>
          <p:txBody>
            <a:bodyPr anchor="ctr" bIns="50800" lIns="50800" rIns="50800" rtlCol="0" tIns="50800"/>
            <a:p>
              <a:pPr algn="ctr">
                <a:lnSpc>
                  <a:spcPts val="2100"/>
                </a:lnSpc>
              </a:pPr>
            </a:p>
          </p:txBody>
        </p:sp>
      </p:grpSp>
      <p:sp>
        <p:nvSpPr>
          <p:cNvPr id="1048675" name="TextBox 6"/>
          <p:cNvSpPr txBox="1"/>
          <p:nvPr/>
        </p:nvSpPr>
        <p:spPr>
          <a:xfrm rot="0">
            <a:off x="-1426701" y="256788"/>
            <a:ext cx="13126381" cy="1266064"/>
          </a:xfrm>
          <a:prstGeom prst="rect"/>
        </p:spPr>
        <p:txBody>
          <a:bodyPr anchor="t" bIns="0" lIns="0" rIns="0" rtlCol="0" tIns="0">
            <a:spAutoFit/>
          </a:bodyPr>
          <a:p>
            <a:pPr algn="ctr" indent="0" lvl="0" marL="0">
              <a:lnSpc>
                <a:spcPts val="9969"/>
              </a:lnSpc>
            </a:pPr>
            <a:r>
              <a:rPr sz="9063" lang="en-US">
                <a:solidFill>
                  <a:srgbClr val="FFFFFF"/>
                </a:solidFill>
                <a:latin typeface="Times New Roman Bold"/>
              </a:rPr>
              <a:t>APPLICATIONS</a:t>
            </a:r>
          </a:p>
        </p:txBody>
      </p:sp>
      <p:grpSp>
        <p:nvGrpSpPr>
          <p:cNvPr id="75" name="Group 7"/>
          <p:cNvGrpSpPr/>
          <p:nvPr/>
        </p:nvGrpSpPr>
        <p:grpSpPr>
          <a:xfrm rot="0">
            <a:off x="11699680" y="9500779"/>
            <a:ext cx="7704840" cy="1572441"/>
            <a:chOff x="0" y="0"/>
            <a:chExt cx="1402895" cy="286310"/>
          </a:xfrm>
        </p:grpSpPr>
        <p:sp>
          <p:nvSpPr>
            <p:cNvPr id="1048676" name="Freeform 8"/>
            <p:cNvSpPr/>
            <p:nvPr/>
          </p:nvSpPr>
          <p:spPr>
            <a:xfrm rot="0" flipH="0" flipV="0">
              <a:off x="0" y="0"/>
              <a:ext cx="1402895" cy="286310"/>
            </a:xfrm>
            <a:custGeom>
              <a:avLst/>
              <a:ahLst/>
              <a:rect l="l" t="t" r="r" b="b"/>
              <a:pathLst>
                <a:path w="1402895" h="286310">
                  <a:moveTo>
                    <a:pt x="203200" y="0"/>
                  </a:moveTo>
                  <a:lnTo>
                    <a:pt x="1199695" y="0"/>
                  </a:lnTo>
                  <a:lnTo>
                    <a:pt x="1402895" y="286310"/>
                  </a:lnTo>
                  <a:lnTo>
                    <a:pt x="0" y="286310"/>
                  </a:lnTo>
                  <a:lnTo>
                    <a:pt x="203200" y="0"/>
                  </a:lnTo>
                  <a:close/>
                </a:path>
              </a:pathLst>
            </a:custGeom>
            <a:solidFill>
              <a:srgbClr val="A20E20"/>
            </a:solidFill>
          </p:spPr>
        </p:sp>
        <p:sp>
          <p:nvSpPr>
            <p:cNvPr id="1048677" name="TextBox 9"/>
            <p:cNvSpPr txBox="1"/>
            <p:nvPr/>
          </p:nvSpPr>
          <p:spPr>
            <a:xfrm>
              <a:off x="127000" y="-38100"/>
              <a:ext cx="1148895" cy="324410"/>
            </a:xfrm>
            <a:prstGeom prst="rect"/>
          </p:spPr>
          <p:txBody>
            <a:bodyPr anchor="ctr" bIns="50800" lIns="50800" rIns="50800" rtlCol="0" tIns="50800"/>
            <a:p>
              <a:pPr algn="ctr">
                <a:lnSpc>
                  <a:spcPts val="2100"/>
                </a:lnSpc>
              </a:pPr>
            </a:p>
          </p:txBody>
        </p:sp>
      </p:grpSp>
      <p:sp>
        <p:nvSpPr>
          <p:cNvPr id="1048678" name="Freeform 16"/>
          <p:cNvSpPr/>
          <p:nvPr/>
        </p:nvSpPr>
        <p:spPr>
          <a:xfrm rot="0" flipH="0" flipV="0">
            <a:off x="664133" y="2685927"/>
            <a:ext cx="358874" cy="341256"/>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1"/>
            <a:stretch>
              <a:fillRect l="0" t="0" r="0" b="0"/>
            </a:stretch>
          </a:blipFill>
        </p:spPr>
      </p:sp>
      <p:sp>
        <p:nvSpPr>
          <p:cNvPr id="1048679" name="Freeform 16"/>
          <p:cNvSpPr/>
          <p:nvPr/>
        </p:nvSpPr>
        <p:spPr>
          <a:xfrm rot="0" flipH="0" flipV="0">
            <a:off x="664132" y="4063314"/>
            <a:ext cx="358874" cy="341256"/>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2"/>
            <a:stretch>
              <a:fillRect l="0" t="0" r="0" b="0"/>
            </a:stretch>
          </a:blipFill>
        </p:spPr>
      </p:sp>
      <p:sp>
        <p:nvSpPr>
          <p:cNvPr id="1048680" name="Freeform 16"/>
          <p:cNvSpPr/>
          <p:nvPr/>
        </p:nvSpPr>
        <p:spPr>
          <a:xfrm rot="0" flipH="0" flipV="0">
            <a:off x="707856" y="5440701"/>
            <a:ext cx="358874" cy="341256"/>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3"/>
            <a:stretch>
              <a:fillRect l="0" t="0" r="0" b="0"/>
            </a:stretch>
          </a:blipFill>
        </p:spPr>
      </p:sp>
      <p:sp>
        <p:nvSpPr>
          <p:cNvPr id="1048681" name="Freeform 16"/>
          <p:cNvSpPr/>
          <p:nvPr/>
        </p:nvSpPr>
        <p:spPr>
          <a:xfrm rot="0" flipH="0" flipV="0">
            <a:off x="707856" y="6818088"/>
            <a:ext cx="358874" cy="341256"/>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4"/>
            <a:stretch>
              <a:fillRect l="0" t="0" r="0" b="0"/>
            </a:stretch>
          </a:blipFill>
        </p:spPr>
      </p:sp>
      <p:sp>
        <p:nvSpPr>
          <p:cNvPr id="1048682" name="Freeform 16"/>
          <p:cNvSpPr/>
          <p:nvPr/>
        </p:nvSpPr>
        <p:spPr>
          <a:xfrm rot="0" flipH="0" flipV="0">
            <a:off x="664132" y="8195475"/>
            <a:ext cx="358874" cy="341256"/>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5"/>
            <a:stretch>
              <a:fillRect l="0" t="0" r="0" b="0"/>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76" name=""/>
        <p:cNvGrpSpPr/>
        <p:nvPr/>
      </p:nvGrpSpPr>
      <p:grpSpPr>
        <a:xfrm>
          <a:off x="0" y="0"/>
          <a:ext cx="0" cy="0"/>
          <a:chOff x="0" y="0"/>
          <a:chExt cx="0" cy="0"/>
        </a:xfrm>
      </p:grpSpPr>
      <p:grpSp>
        <p:nvGrpSpPr>
          <p:cNvPr id="77" name="Group 2"/>
          <p:cNvGrpSpPr/>
          <p:nvPr/>
        </p:nvGrpSpPr>
        <p:grpSpPr>
          <a:xfrm rot="-10800000">
            <a:off x="-2569474" y="-965894"/>
            <a:ext cx="15382802" cy="2832695"/>
            <a:chOff x="0" y="0"/>
            <a:chExt cx="1237425" cy="227868"/>
          </a:xfrm>
        </p:grpSpPr>
        <p:sp>
          <p:nvSpPr>
            <p:cNvPr id="1048683" name="Freeform 3"/>
            <p:cNvSpPr/>
            <p:nvPr/>
          </p:nvSpPr>
          <p:spPr>
            <a:xfrm rot="0" flipH="0" flipV="0">
              <a:off x="0" y="0"/>
              <a:ext cx="1237425" cy="227868"/>
            </a:xfrm>
            <a:custGeom>
              <a:avLst/>
              <a:ahLst/>
              <a:rect l="l" t="t" r="r" b="b"/>
              <a:pathLst>
                <a:path w="1237425" h="227868">
                  <a:moveTo>
                    <a:pt x="203200" y="0"/>
                  </a:moveTo>
                  <a:lnTo>
                    <a:pt x="1034225" y="0"/>
                  </a:lnTo>
                  <a:lnTo>
                    <a:pt x="1237425" y="227868"/>
                  </a:lnTo>
                  <a:lnTo>
                    <a:pt x="0" y="227868"/>
                  </a:lnTo>
                  <a:lnTo>
                    <a:pt x="203200" y="0"/>
                  </a:lnTo>
                  <a:close/>
                </a:path>
              </a:pathLst>
            </a:custGeom>
            <a:solidFill>
              <a:srgbClr val="A20E20"/>
            </a:solidFill>
          </p:spPr>
        </p:sp>
        <p:sp>
          <p:nvSpPr>
            <p:cNvPr id="1048684" name="TextBox 4"/>
            <p:cNvSpPr txBox="1"/>
            <p:nvPr/>
          </p:nvSpPr>
          <p:spPr>
            <a:xfrm>
              <a:off x="127000" y="-38100"/>
              <a:ext cx="983425" cy="265968"/>
            </a:xfrm>
            <a:prstGeom prst="rect"/>
          </p:spPr>
          <p:txBody>
            <a:bodyPr anchor="ctr" bIns="50800" lIns="50800" rIns="50800" rtlCol="0" tIns="50800"/>
            <a:p>
              <a:pPr algn="ctr">
                <a:lnSpc>
                  <a:spcPts val="2100"/>
                </a:lnSpc>
              </a:pPr>
            </a:p>
          </p:txBody>
        </p:sp>
      </p:grpSp>
      <p:grpSp>
        <p:nvGrpSpPr>
          <p:cNvPr id="78" name="Group 5"/>
          <p:cNvGrpSpPr/>
          <p:nvPr/>
        </p:nvGrpSpPr>
        <p:grpSpPr>
          <a:xfrm rot="0">
            <a:off x="12375683" y="9360899"/>
            <a:ext cx="7175794" cy="1572441"/>
            <a:chOff x="0" y="0"/>
            <a:chExt cx="1306566" cy="286310"/>
          </a:xfrm>
        </p:grpSpPr>
        <p:sp>
          <p:nvSpPr>
            <p:cNvPr id="1048685" name="Freeform 6"/>
            <p:cNvSpPr/>
            <p:nvPr/>
          </p:nvSpPr>
          <p:spPr>
            <a:xfrm rot="0" flipH="0" flipV="0">
              <a:off x="0" y="0"/>
              <a:ext cx="1306566" cy="286310"/>
            </a:xfrm>
            <a:custGeom>
              <a:avLst/>
              <a:ahLst/>
              <a:rect l="l" t="t" r="r" b="b"/>
              <a:pathLst>
                <a:path w="1306566" h="286310">
                  <a:moveTo>
                    <a:pt x="203200" y="0"/>
                  </a:moveTo>
                  <a:lnTo>
                    <a:pt x="1103366" y="0"/>
                  </a:lnTo>
                  <a:lnTo>
                    <a:pt x="1306566" y="286310"/>
                  </a:lnTo>
                  <a:lnTo>
                    <a:pt x="0" y="286310"/>
                  </a:lnTo>
                  <a:lnTo>
                    <a:pt x="203200" y="0"/>
                  </a:lnTo>
                  <a:close/>
                </a:path>
              </a:pathLst>
            </a:custGeom>
            <a:solidFill>
              <a:srgbClr val="A20E20"/>
            </a:solidFill>
          </p:spPr>
        </p:sp>
        <p:sp>
          <p:nvSpPr>
            <p:cNvPr id="1048686" name="TextBox 7"/>
            <p:cNvSpPr txBox="1"/>
            <p:nvPr/>
          </p:nvSpPr>
          <p:spPr>
            <a:xfrm>
              <a:off x="127000" y="-38100"/>
              <a:ext cx="1052566" cy="324410"/>
            </a:xfrm>
            <a:prstGeom prst="rect"/>
          </p:spPr>
          <p:txBody>
            <a:bodyPr anchor="ctr" bIns="50800" lIns="50800" rIns="50800" rtlCol="0" tIns="50800"/>
            <a:p>
              <a:pPr algn="ctr">
                <a:lnSpc>
                  <a:spcPts val="2100"/>
                </a:lnSpc>
              </a:pPr>
            </a:p>
          </p:txBody>
        </p:sp>
      </p:grpSp>
      <p:sp>
        <p:nvSpPr>
          <p:cNvPr id="1048687" name="TextBox 8"/>
          <p:cNvSpPr txBox="1"/>
          <p:nvPr/>
        </p:nvSpPr>
        <p:spPr>
          <a:xfrm rot="0">
            <a:off x="-3417272" y="316131"/>
            <a:ext cx="16230600" cy="1341120"/>
          </a:xfrm>
          <a:prstGeom prst="rect"/>
        </p:spPr>
        <p:txBody>
          <a:bodyPr anchor="t" bIns="0" lIns="0" rIns="0" rtlCol="0" tIns="0">
            <a:spAutoFit/>
          </a:bodyPr>
          <a:p>
            <a:pPr algn="ctr" indent="0" lvl="0" marL="0">
              <a:lnSpc>
                <a:spcPts val="10560"/>
              </a:lnSpc>
            </a:pPr>
            <a:r>
              <a:rPr sz="9600" lang="en-US">
                <a:solidFill>
                  <a:srgbClr val="FFFFFF"/>
                </a:solidFill>
                <a:latin typeface="Times New Roman Bold"/>
              </a:rPr>
              <a:t>REFERENCE</a:t>
            </a:r>
          </a:p>
        </p:txBody>
      </p:sp>
      <p:sp>
        <p:nvSpPr>
          <p:cNvPr id="1048688" name="Freeform 13"/>
          <p:cNvSpPr/>
          <p:nvPr/>
        </p:nvSpPr>
        <p:spPr>
          <a:xfrm rot="0" flipH="0" flipV="0">
            <a:off x="270315" y="2340433"/>
            <a:ext cx="358874" cy="341256"/>
          </a:xfrm>
          <a:custGeom>
            <a:avLst/>
            <a:ahLst/>
            <a:rect l="l" t="t" r="r" b="b"/>
            <a:pathLst>
              <a:path w="358874" h="341256">
                <a:moveTo>
                  <a:pt x="0" y="0"/>
                </a:moveTo>
                <a:lnTo>
                  <a:pt x="358873" y="0"/>
                </a:lnTo>
                <a:lnTo>
                  <a:pt x="358873" y="341256"/>
                </a:lnTo>
                <a:lnTo>
                  <a:pt x="0" y="341256"/>
                </a:lnTo>
                <a:lnTo>
                  <a:pt x="0" y="0"/>
                </a:lnTo>
                <a:close/>
              </a:path>
            </a:pathLst>
          </a:custGeom>
          <a:blipFill>
            <a:blip xmlns:r="http://schemas.openxmlformats.org/officeDocument/2006/relationships" r:embed="rId1"/>
            <a:stretch>
              <a:fillRect l="0" t="0" r="0" b="0"/>
            </a:stretch>
          </a:blipFill>
        </p:spPr>
      </p:sp>
      <p:sp>
        <p:nvSpPr>
          <p:cNvPr id="1048689" name="Freeform 14"/>
          <p:cNvSpPr/>
          <p:nvPr/>
        </p:nvSpPr>
        <p:spPr>
          <a:xfrm rot="0" flipH="0" flipV="0">
            <a:off x="270314" y="4904481"/>
            <a:ext cx="358874" cy="341256"/>
          </a:xfrm>
          <a:custGeom>
            <a:avLst/>
            <a:ahLst/>
            <a:rect l="l" t="t" r="r" b="b"/>
            <a:pathLst>
              <a:path w="358874" h="341256">
                <a:moveTo>
                  <a:pt x="0" y="0"/>
                </a:moveTo>
                <a:lnTo>
                  <a:pt x="358873" y="0"/>
                </a:lnTo>
                <a:lnTo>
                  <a:pt x="358873" y="341256"/>
                </a:lnTo>
                <a:lnTo>
                  <a:pt x="0" y="341256"/>
                </a:lnTo>
                <a:lnTo>
                  <a:pt x="0" y="0"/>
                </a:lnTo>
                <a:close/>
              </a:path>
            </a:pathLst>
          </a:custGeom>
          <a:blipFill>
            <a:blip xmlns:r="http://schemas.openxmlformats.org/officeDocument/2006/relationships" r:embed="rId1"/>
            <a:stretch>
              <a:fillRect l="0" t="0" r="0" b="0"/>
            </a:stretch>
          </a:blipFill>
        </p:spPr>
      </p:sp>
      <p:sp>
        <p:nvSpPr>
          <p:cNvPr id="1048690" name="Freeform 15"/>
          <p:cNvSpPr/>
          <p:nvPr/>
        </p:nvSpPr>
        <p:spPr>
          <a:xfrm rot="0" flipH="0" flipV="0">
            <a:off x="270314" y="6537926"/>
            <a:ext cx="358874" cy="341256"/>
          </a:xfrm>
          <a:custGeom>
            <a:avLst/>
            <a:ahLst/>
            <a:rect l="l" t="t" r="r" b="b"/>
            <a:pathLst>
              <a:path w="358874" h="341256">
                <a:moveTo>
                  <a:pt x="0" y="0"/>
                </a:moveTo>
                <a:lnTo>
                  <a:pt x="358873" y="0"/>
                </a:lnTo>
                <a:lnTo>
                  <a:pt x="358873" y="341256"/>
                </a:lnTo>
                <a:lnTo>
                  <a:pt x="0" y="341256"/>
                </a:lnTo>
                <a:lnTo>
                  <a:pt x="0" y="0"/>
                </a:lnTo>
                <a:close/>
              </a:path>
            </a:pathLst>
          </a:custGeom>
          <a:blipFill>
            <a:blip xmlns:r="http://schemas.openxmlformats.org/officeDocument/2006/relationships" r:embed="rId1"/>
            <a:stretch>
              <a:fillRect l="0" t="0" r="0" b="0"/>
            </a:stretch>
          </a:blipFill>
        </p:spPr>
      </p:sp>
      <p:sp>
        <p:nvSpPr>
          <p:cNvPr id="1048691" name="Freeform 16"/>
          <p:cNvSpPr/>
          <p:nvPr/>
        </p:nvSpPr>
        <p:spPr>
          <a:xfrm rot="0" flipH="0" flipV="0">
            <a:off x="270314" y="8420197"/>
            <a:ext cx="358874" cy="341256"/>
          </a:xfrm>
          <a:custGeom>
            <a:avLst/>
            <a:ahLst/>
            <a:rect l="l" t="t" r="r" b="b"/>
            <a:pathLst>
              <a:path w="358874" h="341256">
                <a:moveTo>
                  <a:pt x="0" y="0"/>
                </a:moveTo>
                <a:lnTo>
                  <a:pt x="358873" y="0"/>
                </a:lnTo>
                <a:lnTo>
                  <a:pt x="358873" y="341256"/>
                </a:lnTo>
                <a:lnTo>
                  <a:pt x="0" y="341256"/>
                </a:lnTo>
                <a:lnTo>
                  <a:pt x="0" y="0"/>
                </a:lnTo>
                <a:close/>
              </a:path>
            </a:pathLst>
          </a:custGeom>
          <a:blipFill>
            <a:blip xmlns:r="http://schemas.openxmlformats.org/officeDocument/2006/relationships" r:embed="rId1"/>
            <a:stretch>
              <a:fillRect l="0" t="0" r="0" b="0"/>
            </a:stretch>
          </a:blipFill>
        </p:spPr>
      </p:sp>
      <p:sp>
        <p:nvSpPr>
          <p:cNvPr id="1048692" name=""/>
          <p:cNvSpPr txBox="1"/>
          <p:nvPr/>
        </p:nvSpPr>
        <p:spPr>
          <a:xfrm>
            <a:off x="748247" y="2191356"/>
            <a:ext cx="17363808" cy="7851139"/>
          </a:xfrm>
          <a:prstGeom prst="rect"/>
        </p:spPr>
        <p:txBody>
          <a:bodyPr rtlCol="0" wrap="square">
            <a:spAutoFit/>
          </a:bodyPr>
          <a:p>
            <a:r>
              <a:rPr sz="4000" lang="en-IN">
                <a:solidFill>
                  <a:srgbClr val="000000"/>
                </a:solidFill>
              </a:rPr>
              <a:t>OpenCV Website – www.opencv.org </a:t>
            </a:r>
            <a:endParaRPr sz="4000" lang="en-IN">
              <a:solidFill>
                <a:srgbClr val="000000"/>
              </a:solidFill>
            </a:endParaRPr>
          </a:p>
          <a:p>
            <a:endParaRPr sz="4000" lang="en-IN">
              <a:solidFill>
                <a:srgbClr val="000000"/>
              </a:solidFill>
            </a:endParaRPr>
          </a:p>
          <a:p>
            <a:r>
              <a:rPr sz="4000" lang="en-IN">
                <a:solidFill>
                  <a:srgbClr val="000000"/>
                </a:solidFill>
              </a:rPr>
              <a:t>MSDN Microsoft developers network – www.msdn.microsoft.com 
</a:t>
            </a:r>
            <a:endParaRPr sz="4000" lang="en-IN">
              <a:solidFill>
                <a:srgbClr val="000000"/>
              </a:solidFill>
            </a:endParaRPr>
          </a:p>
          <a:p>
            <a:r>
              <a:rPr sz="4000" lang="en-IN">
                <a:solidFill>
                  <a:srgbClr val="000000"/>
                </a:solidFill>
              </a:rPr>
              <a:t>Code project – www.codeproject.com/Articles/498193/Mouse-Control-via-Webcam 
</a:t>
            </a:r>
            <a:endParaRPr sz="4000" lang="en-IN">
              <a:solidFill>
                <a:srgbClr val="000000"/>
              </a:solidFill>
            </a:endParaRPr>
          </a:p>
          <a:p>
            <a:r>
              <a:rPr sz="4000" lang="en-IN">
                <a:solidFill>
                  <a:srgbClr val="000000"/>
                </a:solidFill>
              </a:rPr>
              <a:t>Aniket Tatipamula’s Blog - </a:t>
            </a:r>
            <a:r>
              <a:rPr altLang="en-IN" sz="4000" lang="en-US">
                <a:solidFill>
                  <a:srgbClr val="000000"/>
                </a:solidFill>
              </a:rPr>
              <a:t>h</a:t>
            </a:r>
            <a:r>
              <a:rPr altLang="en-IN" sz="4000" lang="en-US">
                <a:solidFill>
                  <a:srgbClr val="000000"/>
                </a:solidFill>
              </a:rPr>
              <a:t>t</a:t>
            </a:r>
            <a:r>
              <a:rPr altLang="en-IN" sz="4000" lang="en-US">
                <a:solidFill>
                  <a:srgbClr val="000000"/>
                </a:solidFill>
              </a:rPr>
              <a:t>t</a:t>
            </a:r>
            <a:r>
              <a:rPr altLang="en-IN" sz="4000" lang="en-US">
                <a:solidFill>
                  <a:srgbClr val="000000"/>
                </a:solidFill>
              </a:rPr>
              <a:t>p</a:t>
            </a:r>
            <a:r>
              <a:rPr altLang="en-IN" sz="4000" lang="en-US">
                <a:solidFill>
                  <a:srgbClr val="000000"/>
                </a:solidFill>
              </a:rPr>
              <a:t>:</a:t>
            </a:r>
            <a:r>
              <a:rPr altLang="en-IN" sz="4000" lang="en-US">
                <a:solidFill>
                  <a:srgbClr val="000000"/>
                </a:solidFill>
              </a:rPr>
              <a:t>/</a:t>
            </a:r>
            <a:r>
              <a:rPr altLang="en-IN" sz="4000" lang="en-US">
                <a:solidFill>
                  <a:srgbClr val="000000"/>
                </a:solidFill>
              </a:rPr>
              <a:t>/</a:t>
            </a:r>
            <a:r>
              <a:rPr altLang="en-IN" sz="4000" lang="en-US">
                <a:solidFill>
                  <a:srgbClr val="000000"/>
                </a:solidFill>
              </a:rPr>
              <a:t>A</a:t>
            </a:r>
            <a:r>
              <a:rPr altLang="en-IN" sz="4000" lang="en-US">
                <a:solidFill>
                  <a:srgbClr val="000000"/>
                </a:solidFill>
              </a:rPr>
              <a:t>n</a:t>
            </a:r>
            <a:r>
              <a:rPr altLang="en-IN" sz="4000" lang="en-US">
                <a:solidFill>
                  <a:srgbClr val="000000"/>
                </a:solidFill>
              </a:rPr>
              <a:t>i</a:t>
            </a:r>
            <a:r>
              <a:rPr sz="4000" lang="en-IN">
                <a:solidFill>
                  <a:srgbClr val="000000"/>
                </a:solidFill>
              </a:rPr>
              <a:t>kettatipamula.blogspot.in/2012/02/hand-gesture-using-opencv.html 
</a:t>
            </a:r>
            <a:endParaRPr sz="4000" lang="en-IN">
              <a:solidFill>
                <a:srgbClr val="000000"/>
              </a:solidFill>
            </a:endParaRPr>
          </a:p>
          <a:p>
            <a:r>
              <a:rPr sz="4000" lang="en-IN">
                <a:solidFill>
                  <a:srgbClr val="000000"/>
                </a:solidFill>
              </a:rPr>
              <a:t>Microsoft Research Paperhttp://research.microsoft.com/en-us/um/people/awf/bmvc02/project.pdf</a:t>
            </a:r>
            <a:r>
              <a:rPr sz="4000" lang="en-IN">
                <a:solidFill>
                  <a:srgbClr val="000000"/>
                </a:solidFill>
              </a:rPr>
              <a:t>
</a:t>
            </a:r>
            <a:endParaRPr sz="4000" lang="en-IN">
              <a:solidFill>
                <a:srgbClr val="000000"/>
              </a:solidFill>
            </a:endParaRPr>
          </a:p>
        </p:txBody>
      </p:sp>
      <p:sp>
        <p:nvSpPr>
          <p:cNvPr id="1048693" name="Freeform 13"/>
          <p:cNvSpPr/>
          <p:nvPr/>
        </p:nvSpPr>
        <p:spPr>
          <a:xfrm rot="0" flipH="0" flipV="0">
            <a:off x="270315" y="3622457"/>
            <a:ext cx="358874" cy="341256"/>
          </a:xfrm>
          <a:custGeom>
            <a:avLst/>
            <a:ahLst/>
            <a:rect l="l" t="t" r="r" b="b"/>
            <a:pathLst>
              <a:path w="358874" h="341256">
                <a:moveTo>
                  <a:pt x="0" y="0"/>
                </a:moveTo>
                <a:lnTo>
                  <a:pt x="358873" y="0"/>
                </a:lnTo>
                <a:lnTo>
                  <a:pt x="358873" y="341256"/>
                </a:lnTo>
                <a:lnTo>
                  <a:pt x="0" y="341256"/>
                </a:lnTo>
                <a:lnTo>
                  <a:pt x="0" y="0"/>
                </a:lnTo>
                <a:close/>
              </a:path>
            </a:pathLst>
          </a:custGeom>
          <a:blipFill>
            <a:blip xmlns:r="http://schemas.openxmlformats.org/officeDocument/2006/relationships" r:embed="rId2"/>
            <a:stretch>
              <a:fillRect l="0" t="0" r="0" b="0"/>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p:sp>
        <p:nvSpPr>
          <p:cNvPr id="1048694" name="TextBox 2"/>
          <p:cNvSpPr txBox="1"/>
          <p:nvPr/>
        </p:nvSpPr>
        <p:spPr>
          <a:xfrm rot="0">
            <a:off x="484841" y="3148826"/>
            <a:ext cx="16215083" cy="4480560"/>
          </a:xfrm>
          <a:prstGeom prst="rect"/>
        </p:spPr>
        <p:txBody>
          <a:bodyPr anchor="t" bIns="0" lIns="0" rIns="0" rtlCol="0" tIns="0">
            <a:spAutoFit/>
          </a:bodyPr>
          <a:p>
            <a:pPr algn="just">
              <a:lnSpc>
                <a:spcPts val="5040"/>
              </a:lnSpc>
            </a:pPr>
            <a:r>
              <a:rPr altLang="en-IN" sz="4400" lang="en-US">
                <a:solidFill>
                  <a:srgbClr val="000000"/>
                </a:solidFill>
                <a:latin typeface="Times New Roman Bold"/>
              </a:rPr>
              <a:t>Due to accuracy and efficiency plays an important role in making the program as useful as an actual physical mouse, a few techniques had to be implemented. After implanting such type of application there is big replacement of physical mouse i.e., there is no need of any physical mouse. Each &amp; every movement of physical mouse is done with this motion tracking mouse (virtual mouse).</a:t>
            </a:r>
            <a:endParaRPr sz="4400" lang="en-US">
              <a:solidFill>
                <a:srgbClr val="000000"/>
              </a:solidFill>
              <a:latin typeface="Times New Roman Bold"/>
            </a:endParaRPr>
          </a:p>
        </p:txBody>
      </p:sp>
      <p:grpSp>
        <p:nvGrpSpPr>
          <p:cNvPr id="80" name="Group 3"/>
          <p:cNvGrpSpPr/>
          <p:nvPr/>
        </p:nvGrpSpPr>
        <p:grpSpPr>
          <a:xfrm rot="-10800000">
            <a:off x="-2569474" y="-965894"/>
            <a:ext cx="15382802" cy="2832695"/>
            <a:chOff x="0" y="0"/>
            <a:chExt cx="1237425" cy="227868"/>
          </a:xfrm>
        </p:grpSpPr>
        <p:sp>
          <p:nvSpPr>
            <p:cNvPr id="1048695" name="Freeform 4"/>
            <p:cNvSpPr/>
            <p:nvPr/>
          </p:nvSpPr>
          <p:spPr>
            <a:xfrm rot="0" flipH="0" flipV="0">
              <a:off x="0" y="0"/>
              <a:ext cx="1237425" cy="227868"/>
            </a:xfrm>
            <a:custGeom>
              <a:avLst/>
              <a:ahLst/>
              <a:rect l="l" t="t" r="r" b="b"/>
              <a:pathLst>
                <a:path w="1237425" h="227868">
                  <a:moveTo>
                    <a:pt x="203200" y="0"/>
                  </a:moveTo>
                  <a:lnTo>
                    <a:pt x="1034225" y="0"/>
                  </a:lnTo>
                  <a:lnTo>
                    <a:pt x="1237425" y="227868"/>
                  </a:lnTo>
                  <a:lnTo>
                    <a:pt x="0" y="227868"/>
                  </a:lnTo>
                  <a:lnTo>
                    <a:pt x="203200" y="0"/>
                  </a:lnTo>
                  <a:close/>
                </a:path>
              </a:pathLst>
            </a:custGeom>
            <a:solidFill>
              <a:srgbClr val="A20E20"/>
            </a:solidFill>
          </p:spPr>
        </p:sp>
        <p:sp>
          <p:nvSpPr>
            <p:cNvPr id="1048696" name="TextBox 5"/>
            <p:cNvSpPr txBox="1"/>
            <p:nvPr/>
          </p:nvSpPr>
          <p:spPr>
            <a:xfrm>
              <a:off x="127000" y="-38100"/>
              <a:ext cx="983425" cy="265968"/>
            </a:xfrm>
            <a:prstGeom prst="rect"/>
          </p:spPr>
          <p:txBody>
            <a:bodyPr anchor="ctr" bIns="50800" lIns="50800" rIns="50800" rtlCol="0" tIns="50800"/>
            <a:p>
              <a:pPr algn="ctr">
                <a:lnSpc>
                  <a:spcPts val="2100"/>
                </a:lnSpc>
              </a:pPr>
            </a:p>
          </p:txBody>
        </p:sp>
      </p:grpSp>
      <p:grpSp>
        <p:nvGrpSpPr>
          <p:cNvPr id="81" name="Group 6"/>
          <p:cNvGrpSpPr/>
          <p:nvPr/>
        </p:nvGrpSpPr>
        <p:grpSpPr>
          <a:xfrm rot="0">
            <a:off x="12375683" y="9360899"/>
            <a:ext cx="7175794" cy="1572441"/>
            <a:chOff x="0" y="0"/>
            <a:chExt cx="1306566" cy="286310"/>
          </a:xfrm>
        </p:grpSpPr>
        <p:sp>
          <p:nvSpPr>
            <p:cNvPr id="1048697" name="Freeform 7"/>
            <p:cNvSpPr/>
            <p:nvPr/>
          </p:nvSpPr>
          <p:spPr>
            <a:xfrm rot="0" flipH="0" flipV="0">
              <a:off x="0" y="0"/>
              <a:ext cx="1306566" cy="286310"/>
            </a:xfrm>
            <a:custGeom>
              <a:avLst/>
              <a:ahLst/>
              <a:rect l="l" t="t" r="r" b="b"/>
              <a:pathLst>
                <a:path w="1306566" h="286310">
                  <a:moveTo>
                    <a:pt x="203200" y="0"/>
                  </a:moveTo>
                  <a:lnTo>
                    <a:pt x="1103366" y="0"/>
                  </a:lnTo>
                  <a:lnTo>
                    <a:pt x="1306566" y="286310"/>
                  </a:lnTo>
                  <a:lnTo>
                    <a:pt x="0" y="286310"/>
                  </a:lnTo>
                  <a:lnTo>
                    <a:pt x="203200" y="0"/>
                  </a:lnTo>
                  <a:close/>
                </a:path>
              </a:pathLst>
            </a:custGeom>
            <a:solidFill>
              <a:srgbClr val="A20E20"/>
            </a:solidFill>
          </p:spPr>
        </p:sp>
        <p:sp>
          <p:nvSpPr>
            <p:cNvPr id="1048698" name="TextBox 8"/>
            <p:cNvSpPr txBox="1"/>
            <p:nvPr/>
          </p:nvSpPr>
          <p:spPr>
            <a:xfrm>
              <a:off x="127000" y="-38100"/>
              <a:ext cx="1052566" cy="324410"/>
            </a:xfrm>
            <a:prstGeom prst="rect"/>
          </p:spPr>
          <p:txBody>
            <a:bodyPr anchor="ctr" bIns="50800" lIns="50800" rIns="50800" rtlCol="0" tIns="50800"/>
            <a:p>
              <a:pPr algn="ctr">
                <a:lnSpc>
                  <a:spcPts val="2100"/>
                </a:lnSpc>
              </a:pPr>
            </a:p>
          </p:txBody>
        </p:sp>
      </p:grpSp>
      <p:sp>
        <p:nvSpPr>
          <p:cNvPr id="1048699" name="TextBox 9"/>
          <p:cNvSpPr txBox="1"/>
          <p:nvPr/>
        </p:nvSpPr>
        <p:spPr>
          <a:xfrm rot="0">
            <a:off x="-3417272" y="316131"/>
            <a:ext cx="16230600" cy="1341120"/>
          </a:xfrm>
          <a:prstGeom prst="rect"/>
        </p:spPr>
        <p:txBody>
          <a:bodyPr anchor="t" bIns="0" lIns="0" rIns="0" rtlCol="0" tIns="0">
            <a:spAutoFit/>
          </a:bodyPr>
          <a:p>
            <a:pPr algn="ctr" indent="0" lvl="0" marL="0">
              <a:lnSpc>
                <a:spcPts val="10560"/>
              </a:lnSpc>
            </a:pPr>
            <a:r>
              <a:rPr sz="9600" lang="en-US">
                <a:solidFill>
                  <a:srgbClr val="FFFFFF"/>
                </a:solidFill>
                <a:latin typeface="Times New Roman Bold"/>
              </a:rPr>
              <a:t>CONCLUSION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2" name=""/>
        <p:cNvGrpSpPr/>
        <p:nvPr/>
      </p:nvGrpSpPr>
      <p:grpSpPr>
        <a:xfrm>
          <a:off x="0" y="0"/>
          <a:ext cx="0" cy="0"/>
          <a:chOff x="0" y="0"/>
          <a:chExt cx="0" cy="0"/>
        </a:xfrm>
      </p:grpSpPr>
      <p:sp>
        <p:nvSpPr>
          <p:cNvPr id="1048700" name="TextBox 2"/>
          <p:cNvSpPr txBox="1"/>
          <p:nvPr/>
        </p:nvSpPr>
        <p:spPr>
          <a:xfrm rot="0">
            <a:off x="-902430" y="2848832"/>
            <a:ext cx="9899473" cy="4371975"/>
          </a:xfrm>
          <a:prstGeom prst="rect"/>
        </p:spPr>
        <p:txBody>
          <a:bodyPr anchor="t" bIns="0" lIns="0" rIns="0" rtlCol="0" tIns="0">
            <a:spAutoFit/>
          </a:bodyPr>
          <a:p>
            <a:pPr algn="ctr">
              <a:lnSpc>
                <a:spcPts val="17293"/>
              </a:lnSpc>
            </a:pPr>
            <a:r>
              <a:rPr sz="14411" lang="en-US">
                <a:solidFill>
                  <a:srgbClr val="A20E20"/>
                </a:solidFill>
                <a:latin typeface="Lemon Tuesday"/>
              </a:rPr>
              <a:t>THANK</a:t>
            </a:r>
          </a:p>
          <a:p>
            <a:pPr algn="ctr" indent="0" lvl="0" marL="0">
              <a:lnSpc>
                <a:spcPts val="17293"/>
              </a:lnSpc>
              <a:spcBef>
                <a:spcPct val="0"/>
              </a:spcBef>
            </a:pPr>
            <a:r>
              <a:rPr sz="14411" lang="en-US">
                <a:solidFill>
                  <a:srgbClr val="A20E20"/>
                </a:solidFill>
                <a:latin typeface="Lemon Tuesday"/>
              </a:rPr>
              <a:t>YOU</a:t>
            </a:r>
          </a:p>
        </p:txBody>
      </p:sp>
      <p:grpSp>
        <p:nvGrpSpPr>
          <p:cNvPr id="83" name="Group 3"/>
          <p:cNvGrpSpPr>
            <a:grpSpLocks noChangeAspect="1"/>
          </p:cNvGrpSpPr>
          <p:nvPr/>
        </p:nvGrpSpPr>
        <p:grpSpPr>
          <a:xfrm rot="0">
            <a:off x="8459520" y="591563"/>
            <a:ext cx="9123655" cy="9422911"/>
            <a:chOff x="0" y="0"/>
            <a:chExt cx="6350000" cy="6558280"/>
          </a:xfrm>
        </p:grpSpPr>
        <p:sp>
          <p:nvSpPr>
            <p:cNvPr id="1048701" name="Freeform 4"/>
            <p:cNvSpPr/>
            <p:nvPr/>
          </p:nvSpPr>
          <p:spPr>
            <a:xfrm rot="0" flipH="0" flipV="0">
              <a:off x="74930" y="74930"/>
              <a:ext cx="6200140" cy="6408420"/>
            </a:xfrm>
            <a:custGeom>
              <a:avLst/>
              <a:ah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xmlns:r="http://schemas.openxmlformats.org/officeDocument/2006/relationships" r:embed="rId1"/>
              <a:stretch>
                <a:fillRect l="-27422" t="0" r="-27422" b="0"/>
              </a:stretch>
            </a:blipFill>
          </p:spPr>
        </p:sp>
        <p:sp>
          <p:nvSpPr>
            <p:cNvPr id="1048702" name="Freeform 5"/>
            <p:cNvSpPr/>
            <p:nvPr/>
          </p:nvSpPr>
          <p:spPr>
            <a:xfrm rot="0" flipH="0" flipV="0">
              <a:off x="0" y="0"/>
              <a:ext cx="6350000" cy="6558280"/>
            </a:xfrm>
            <a:custGeom>
              <a:avLst/>
              <a:ah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B85236"/>
            </a:solid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5" name=""/>
        <p:cNvGrpSpPr/>
        <p:nvPr/>
      </p:nvGrpSpPr>
      <p:grpSpPr>
        <a:xfrm>
          <a:off x="0" y="0"/>
          <a:ext cx="0" cy="0"/>
          <a:chOff x="0" y="0"/>
          <a:chExt cx="0" cy="0"/>
        </a:xfrm>
      </p:grpSpPr>
      <p:grpSp>
        <p:nvGrpSpPr>
          <p:cNvPr id="36" name="Group 2"/>
          <p:cNvGrpSpPr/>
          <p:nvPr/>
        </p:nvGrpSpPr>
        <p:grpSpPr>
          <a:xfrm rot="0">
            <a:off x="9327835" y="1918945"/>
            <a:ext cx="7000610" cy="1345357"/>
            <a:chOff x="0" y="0"/>
            <a:chExt cx="5420212" cy="1041641"/>
          </a:xfrm>
        </p:grpSpPr>
        <p:sp>
          <p:nvSpPr>
            <p:cNvPr id="1048592" name="Freeform 3"/>
            <p:cNvSpPr/>
            <p:nvPr/>
          </p:nvSpPr>
          <p:spPr>
            <a:xfrm rot="0" flipH="0" flipV="0">
              <a:off x="0" y="0"/>
              <a:ext cx="5420212" cy="1041641"/>
            </a:xfrm>
            <a:custGeom>
              <a:avLst/>
              <a:ahLst/>
              <a:rect l="l" t="t" r="r" b="b"/>
              <a:pathLst>
                <a:path w="5420212" h="1041641">
                  <a:moveTo>
                    <a:pt x="5295752" y="1041640"/>
                  </a:moveTo>
                  <a:lnTo>
                    <a:pt x="124460" y="1041640"/>
                  </a:lnTo>
                  <a:cubicBezTo>
                    <a:pt x="55880" y="1041640"/>
                    <a:pt x="0" y="985761"/>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E8223B"/>
            </a:solidFill>
          </p:spPr>
        </p:sp>
      </p:grpSp>
      <p:grpSp>
        <p:nvGrpSpPr>
          <p:cNvPr id="37" name="Group 4"/>
          <p:cNvGrpSpPr/>
          <p:nvPr/>
        </p:nvGrpSpPr>
        <p:grpSpPr>
          <a:xfrm rot="0">
            <a:off x="9327835" y="3664714"/>
            <a:ext cx="7000610" cy="1345357"/>
            <a:chOff x="0" y="0"/>
            <a:chExt cx="5420212" cy="1041641"/>
          </a:xfrm>
        </p:grpSpPr>
        <p:sp>
          <p:nvSpPr>
            <p:cNvPr id="1048593" name="Freeform 5"/>
            <p:cNvSpPr/>
            <p:nvPr/>
          </p:nvSpPr>
          <p:spPr>
            <a:xfrm rot="0" flipH="0" flipV="0">
              <a:off x="0" y="0"/>
              <a:ext cx="5420212" cy="1041641"/>
            </a:xfrm>
            <a:custGeom>
              <a:avLst/>
              <a:ahLst/>
              <a:rect l="l" t="t" r="r" b="b"/>
              <a:pathLst>
                <a:path w="5420212" h="1041641">
                  <a:moveTo>
                    <a:pt x="5295752" y="1041640"/>
                  </a:moveTo>
                  <a:lnTo>
                    <a:pt x="124460" y="1041640"/>
                  </a:lnTo>
                  <a:cubicBezTo>
                    <a:pt x="55880" y="1041640"/>
                    <a:pt x="0" y="985761"/>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E8223B"/>
            </a:solidFill>
          </p:spPr>
        </p:sp>
      </p:grpSp>
      <p:grpSp>
        <p:nvGrpSpPr>
          <p:cNvPr id="38" name="Group 6"/>
          <p:cNvGrpSpPr/>
          <p:nvPr/>
        </p:nvGrpSpPr>
        <p:grpSpPr>
          <a:xfrm rot="0">
            <a:off x="9327835" y="5410483"/>
            <a:ext cx="7000610" cy="1345357"/>
            <a:chOff x="0" y="0"/>
            <a:chExt cx="5420212" cy="1041641"/>
          </a:xfrm>
        </p:grpSpPr>
        <p:sp>
          <p:nvSpPr>
            <p:cNvPr id="1048594" name="Freeform 7"/>
            <p:cNvSpPr/>
            <p:nvPr/>
          </p:nvSpPr>
          <p:spPr>
            <a:xfrm rot="0" flipH="0" flipV="0">
              <a:off x="0" y="0"/>
              <a:ext cx="5420212" cy="1041641"/>
            </a:xfrm>
            <a:custGeom>
              <a:avLst/>
              <a:ahLst/>
              <a:rect l="l" t="t" r="r" b="b"/>
              <a:pathLst>
                <a:path w="5420212" h="1041641">
                  <a:moveTo>
                    <a:pt x="5295752" y="1041640"/>
                  </a:moveTo>
                  <a:lnTo>
                    <a:pt x="124460" y="1041640"/>
                  </a:lnTo>
                  <a:cubicBezTo>
                    <a:pt x="55880" y="1041640"/>
                    <a:pt x="0" y="985761"/>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E8223B"/>
            </a:solidFill>
          </p:spPr>
        </p:sp>
      </p:grpSp>
      <p:grpSp>
        <p:nvGrpSpPr>
          <p:cNvPr id="39" name="Group 8"/>
          <p:cNvGrpSpPr/>
          <p:nvPr/>
        </p:nvGrpSpPr>
        <p:grpSpPr>
          <a:xfrm rot="0">
            <a:off x="9327835" y="7156252"/>
            <a:ext cx="7000610" cy="1345357"/>
            <a:chOff x="0" y="0"/>
            <a:chExt cx="5420212" cy="1041641"/>
          </a:xfrm>
        </p:grpSpPr>
        <p:sp>
          <p:nvSpPr>
            <p:cNvPr id="1048595" name="Freeform 9"/>
            <p:cNvSpPr/>
            <p:nvPr/>
          </p:nvSpPr>
          <p:spPr>
            <a:xfrm rot="0" flipH="0" flipV="0">
              <a:off x="0" y="0"/>
              <a:ext cx="5420212" cy="1041641"/>
            </a:xfrm>
            <a:custGeom>
              <a:avLst/>
              <a:ahLst/>
              <a:rect l="l" t="t" r="r" b="b"/>
              <a:pathLst>
                <a:path w="5420212" h="1041641">
                  <a:moveTo>
                    <a:pt x="5295752" y="1041640"/>
                  </a:moveTo>
                  <a:lnTo>
                    <a:pt x="124460" y="1041640"/>
                  </a:lnTo>
                  <a:cubicBezTo>
                    <a:pt x="55880" y="1041640"/>
                    <a:pt x="0" y="985761"/>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E8223B"/>
            </a:solidFill>
          </p:spPr>
        </p:sp>
      </p:grpSp>
      <p:sp>
        <p:nvSpPr>
          <p:cNvPr id="1048596" name="TextBox 10"/>
          <p:cNvSpPr txBox="1"/>
          <p:nvPr/>
        </p:nvSpPr>
        <p:spPr>
          <a:xfrm rot="0">
            <a:off x="9795179" y="3741127"/>
            <a:ext cx="5976140" cy="1188720"/>
          </a:xfrm>
          <a:prstGeom prst="rect"/>
        </p:spPr>
        <p:txBody>
          <a:bodyPr anchor="t" bIns="0" lIns="0" rIns="0" rtlCol="0" tIns="0">
            <a:spAutoFit/>
          </a:bodyPr>
          <a:p>
            <a:pPr algn="ctr">
              <a:lnSpc>
                <a:spcPts val="4680"/>
              </a:lnSpc>
            </a:pPr>
            <a:r>
              <a:rPr altLang="en-IN" sz="3600" lang="en-US">
                <a:solidFill>
                  <a:srgbClr val="FFFFFF"/>
                </a:solidFill>
                <a:latin typeface="Canva Sans Bold"/>
              </a:rPr>
              <a:t>V</a:t>
            </a:r>
            <a:r>
              <a:rPr altLang="en-IN" sz="3600" lang="en-US">
                <a:solidFill>
                  <a:srgbClr val="FFFFFF"/>
                </a:solidFill>
                <a:latin typeface="Canva Sans Bold"/>
              </a:rPr>
              <a:t>a</a:t>
            </a:r>
            <a:r>
              <a:rPr altLang="en-IN" sz="3600" lang="en-US">
                <a:solidFill>
                  <a:srgbClr val="FFFFFF"/>
                </a:solidFill>
                <a:latin typeface="Canva Sans Bold"/>
              </a:rPr>
              <a:t>i</a:t>
            </a:r>
            <a:r>
              <a:rPr altLang="en-IN" sz="3600" lang="en-US">
                <a:solidFill>
                  <a:srgbClr val="FFFFFF"/>
                </a:solidFill>
                <a:latin typeface="Canva Sans Bold"/>
              </a:rPr>
              <a:t>s</a:t>
            </a:r>
            <a:r>
              <a:rPr altLang="en-IN" sz="3600" lang="en-US">
                <a:solidFill>
                  <a:srgbClr val="FFFFFF"/>
                </a:solidFill>
                <a:latin typeface="Canva Sans Bold"/>
              </a:rPr>
              <a:t>h</a:t>
            </a:r>
            <a:r>
              <a:rPr altLang="en-IN" sz="3600" lang="en-US">
                <a:solidFill>
                  <a:srgbClr val="FFFFFF"/>
                </a:solidFill>
                <a:latin typeface="Canva Sans Bold"/>
              </a:rPr>
              <a:t>n</a:t>
            </a:r>
            <a:r>
              <a:rPr altLang="en-IN" sz="3600" lang="en-US">
                <a:solidFill>
                  <a:srgbClr val="FFFFFF"/>
                </a:solidFill>
                <a:latin typeface="Canva Sans Bold"/>
              </a:rPr>
              <a:t>a</a:t>
            </a:r>
            <a:r>
              <a:rPr altLang="en-IN" sz="3600" lang="en-US">
                <a:solidFill>
                  <a:srgbClr val="FFFFFF"/>
                </a:solidFill>
                <a:latin typeface="Canva Sans Bold"/>
              </a:rPr>
              <a:t>v</a:t>
            </a:r>
            <a:r>
              <a:rPr altLang="en-IN" sz="3600" lang="en-US">
                <a:solidFill>
                  <a:srgbClr val="FFFFFF"/>
                </a:solidFill>
                <a:latin typeface="Canva Sans Bold"/>
              </a:rPr>
              <a:t>i</a:t>
            </a:r>
            <a:r>
              <a:rPr altLang="en-IN" sz="3600" lang="en-US">
                <a:solidFill>
                  <a:srgbClr val="FFFFFF"/>
                </a:solidFill>
                <a:latin typeface="Canva Sans Bold"/>
              </a:rPr>
              <a:t> </a:t>
            </a:r>
            <a:r>
              <a:rPr altLang="en-IN" sz="3600" lang="en-US">
                <a:solidFill>
                  <a:srgbClr val="FFFFFF"/>
                </a:solidFill>
                <a:latin typeface="Canva Sans Bold"/>
              </a:rPr>
              <a:t>N</a:t>
            </a:r>
            <a:r>
              <a:rPr altLang="en-IN" sz="3600" lang="en-US">
                <a:solidFill>
                  <a:srgbClr val="FFFFFF"/>
                </a:solidFill>
                <a:latin typeface="Canva Sans Bold"/>
              </a:rPr>
              <a:t>a</a:t>
            </a:r>
            <a:r>
              <a:rPr altLang="en-IN" sz="3600" lang="en-US">
                <a:solidFill>
                  <a:srgbClr val="FFFFFF"/>
                </a:solidFill>
                <a:latin typeface="Canva Sans Bold"/>
              </a:rPr>
              <a:t>r</a:t>
            </a:r>
            <a:r>
              <a:rPr altLang="en-IN" sz="3600" lang="en-US">
                <a:solidFill>
                  <a:srgbClr val="FFFFFF"/>
                </a:solidFill>
                <a:latin typeface="Canva Sans Bold"/>
              </a:rPr>
              <a:t>k</a:t>
            </a:r>
            <a:r>
              <a:rPr altLang="en-IN" sz="3600" lang="en-US">
                <a:solidFill>
                  <a:srgbClr val="FFFFFF"/>
                </a:solidFill>
                <a:latin typeface="Canva Sans Bold"/>
              </a:rPr>
              <a:t>a</a:t>
            </a:r>
            <a:r>
              <a:rPr altLang="en-IN" sz="3600" lang="en-US">
                <a:solidFill>
                  <a:srgbClr val="FFFFFF"/>
                </a:solidFill>
                <a:latin typeface="Canva Sans Bold"/>
              </a:rPr>
              <a:t>r</a:t>
            </a:r>
            <a:endParaRPr altLang="en-US" lang="zh-CN"/>
          </a:p>
          <a:p>
            <a:pPr algn="ctr">
              <a:lnSpc>
                <a:spcPts val="4680"/>
              </a:lnSpc>
            </a:pPr>
            <a:r>
              <a:rPr altLang="en-IN" sz="3600" lang="en-US">
                <a:solidFill>
                  <a:srgbClr val="FFFFFF"/>
                </a:solidFill>
                <a:latin typeface="Canva Sans Bold"/>
              </a:rPr>
              <a:t>R</a:t>
            </a:r>
            <a:r>
              <a:rPr altLang="en-IN" sz="3600" lang="en-US">
                <a:solidFill>
                  <a:srgbClr val="FFFFFF"/>
                </a:solidFill>
                <a:latin typeface="Canva Sans Bold"/>
              </a:rPr>
              <a:t>o</a:t>
            </a:r>
            <a:r>
              <a:rPr altLang="en-IN" sz="3600" lang="en-US">
                <a:solidFill>
                  <a:srgbClr val="FFFFFF"/>
                </a:solidFill>
                <a:latin typeface="Canva Sans Bold"/>
              </a:rPr>
              <a:t>l</a:t>
            </a:r>
            <a:r>
              <a:rPr altLang="en-IN" sz="3600" lang="en-US">
                <a:solidFill>
                  <a:srgbClr val="FFFFFF"/>
                </a:solidFill>
                <a:latin typeface="Canva Sans Bold"/>
              </a:rPr>
              <a:t>l</a:t>
            </a:r>
            <a:r>
              <a:rPr altLang="en-IN" sz="3600" lang="en-US">
                <a:solidFill>
                  <a:srgbClr val="FFFFFF"/>
                </a:solidFill>
                <a:latin typeface="Canva Sans Bold"/>
              </a:rPr>
              <a:t> </a:t>
            </a:r>
            <a:r>
              <a:rPr altLang="en-IN" sz="3600" lang="en-US">
                <a:solidFill>
                  <a:srgbClr val="FFFFFF"/>
                </a:solidFill>
                <a:latin typeface="Canva Sans Bold"/>
              </a:rPr>
              <a:t>n</a:t>
            </a:r>
            <a:r>
              <a:rPr altLang="en-IN" sz="3600" lang="en-US">
                <a:solidFill>
                  <a:srgbClr val="FFFFFF"/>
                </a:solidFill>
                <a:latin typeface="Canva Sans Bold"/>
              </a:rPr>
              <a:t>o</a:t>
            </a:r>
            <a:r>
              <a:rPr altLang="en-IN" sz="3600" lang="en-US">
                <a:solidFill>
                  <a:srgbClr val="FFFFFF"/>
                </a:solidFill>
                <a:latin typeface="Canva Sans Bold"/>
              </a:rPr>
              <a:t> </a:t>
            </a:r>
            <a:r>
              <a:rPr altLang="en-IN" sz="3600" lang="en-US">
                <a:solidFill>
                  <a:srgbClr val="FFFFFF"/>
                </a:solidFill>
                <a:latin typeface="Canva Sans Bold"/>
              </a:rPr>
              <a:t>-</a:t>
            </a:r>
            <a:r>
              <a:rPr altLang="en-IN" sz="3600" lang="en-US">
                <a:solidFill>
                  <a:srgbClr val="FFFFFF"/>
                </a:solidFill>
                <a:latin typeface="Canva Sans Bold"/>
              </a:rPr>
              <a:t> </a:t>
            </a:r>
            <a:r>
              <a:rPr altLang="en-IN" sz="3600" lang="en-US">
                <a:solidFill>
                  <a:srgbClr val="FFFFFF"/>
                </a:solidFill>
                <a:latin typeface="Canva Sans Bold"/>
              </a:rPr>
              <a:t>8</a:t>
            </a:r>
            <a:r>
              <a:rPr altLang="en-IN" sz="3600" lang="en-US">
                <a:solidFill>
                  <a:srgbClr val="FFFFFF"/>
                </a:solidFill>
                <a:latin typeface="Canva Sans Bold"/>
              </a:rPr>
              <a:t>7</a:t>
            </a:r>
            <a:endParaRPr altLang="en-US" lang="zh-CN"/>
          </a:p>
        </p:txBody>
      </p:sp>
      <p:sp>
        <p:nvSpPr>
          <p:cNvPr id="1048597" name="TextBox 11"/>
          <p:cNvSpPr txBox="1"/>
          <p:nvPr/>
        </p:nvSpPr>
        <p:spPr>
          <a:xfrm rot="0">
            <a:off x="9795179" y="5486896"/>
            <a:ext cx="5976140" cy="1188720"/>
          </a:xfrm>
          <a:prstGeom prst="rect"/>
        </p:spPr>
        <p:txBody>
          <a:bodyPr anchor="t" bIns="0" lIns="0" rIns="0" rtlCol="0" tIns="0">
            <a:spAutoFit/>
          </a:bodyPr>
          <a:p>
            <a:pPr algn="ctr">
              <a:lnSpc>
                <a:spcPts val="4680"/>
              </a:lnSpc>
            </a:pPr>
            <a:r>
              <a:rPr altLang="en-IN" sz="3600" lang="en-US">
                <a:solidFill>
                  <a:srgbClr val="FFFFFF"/>
                </a:solidFill>
                <a:latin typeface="Canva Sans Bold"/>
              </a:rPr>
              <a:t>A</a:t>
            </a:r>
            <a:r>
              <a:rPr altLang="en-IN" sz="3600" lang="en-US">
                <a:solidFill>
                  <a:srgbClr val="FFFFFF"/>
                </a:solidFill>
                <a:latin typeface="Canva Sans Bold"/>
              </a:rPr>
              <a:t>n</a:t>
            </a:r>
            <a:r>
              <a:rPr altLang="en-IN" sz="3600" lang="en-US">
                <a:solidFill>
                  <a:srgbClr val="FFFFFF"/>
                </a:solidFill>
                <a:latin typeface="Canva Sans Bold"/>
              </a:rPr>
              <a:t>u</a:t>
            </a:r>
            <a:r>
              <a:rPr altLang="en-IN" sz="3600" lang="en-US">
                <a:solidFill>
                  <a:srgbClr val="FFFFFF"/>
                </a:solidFill>
                <a:latin typeface="Canva Sans Bold"/>
              </a:rPr>
              <a:t>r</a:t>
            </a:r>
            <a:r>
              <a:rPr altLang="en-IN" sz="3600" lang="en-US">
                <a:solidFill>
                  <a:srgbClr val="FFFFFF"/>
                </a:solidFill>
                <a:latin typeface="Canva Sans Bold"/>
              </a:rPr>
              <a:t>a</a:t>
            </a:r>
            <a:r>
              <a:rPr altLang="en-IN" sz="3600" lang="en-US">
                <a:solidFill>
                  <a:srgbClr val="FFFFFF"/>
                </a:solidFill>
                <a:latin typeface="Canva Sans Bold"/>
              </a:rPr>
              <a:t>g</a:t>
            </a:r>
            <a:r>
              <a:rPr altLang="en-IN" sz="3600" lang="en-US">
                <a:solidFill>
                  <a:srgbClr val="FFFFFF"/>
                </a:solidFill>
                <a:latin typeface="Canva Sans Bold"/>
              </a:rPr>
              <a:t> </a:t>
            </a:r>
            <a:r>
              <a:rPr altLang="en-IN" sz="3600" lang="en-US">
                <a:solidFill>
                  <a:srgbClr val="FFFFFF"/>
                </a:solidFill>
                <a:latin typeface="Canva Sans Bold"/>
              </a:rPr>
              <a:t>P</a:t>
            </a:r>
            <a:r>
              <a:rPr altLang="en-IN" sz="3600" lang="en-US">
                <a:solidFill>
                  <a:srgbClr val="FFFFFF"/>
                </a:solidFill>
                <a:latin typeface="Canva Sans Bold"/>
              </a:rPr>
              <a:t>a</a:t>
            </a:r>
            <a:r>
              <a:rPr altLang="en-IN" sz="3600" lang="en-US">
                <a:solidFill>
                  <a:srgbClr val="FFFFFF"/>
                </a:solidFill>
                <a:latin typeface="Canva Sans Bold"/>
              </a:rPr>
              <a:t>t</a:t>
            </a:r>
            <a:r>
              <a:rPr altLang="en-IN" sz="3600" lang="en-US">
                <a:solidFill>
                  <a:srgbClr val="FFFFFF"/>
                </a:solidFill>
                <a:latin typeface="Canva Sans Bold"/>
              </a:rPr>
              <a:t>i</a:t>
            </a:r>
            <a:r>
              <a:rPr altLang="en-IN" sz="3600" lang="en-US">
                <a:solidFill>
                  <a:srgbClr val="FFFFFF"/>
                </a:solidFill>
                <a:latin typeface="Canva Sans Bold"/>
              </a:rPr>
              <a:t>l</a:t>
            </a:r>
            <a:endParaRPr altLang="en-US" lang="zh-CN"/>
          </a:p>
          <a:p>
            <a:pPr algn="ctr">
              <a:lnSpc>
                <a:spcPts val="4680"/>
              </a:lnSpc>
            </a:pPr>
            <a:r>
              <a:rPr altLang="en-IN" sz="3600" lang="en-US">
                <a:solidFill>
                  <a:srgbClr val="FFFFFF"/>
                </a:solidFill>
                <a:latin typeface="Canva Sans Bold"/>
              </a:rPr>
              <a:t>R</a:t>
            </a:r>
            <a:r>
              <a:rPr altLang="en-IN" sz="3600" lang="en-US">
                <a:solidFill>
                  <a:srgbClr val="FFFFFF"/>
                </a:solidFill>
                <a:latin typeface="Canva Sans Bold"/>
              </a:rPr>
              <a:t>o</a:t>
            </a:r>
            <a:r>
              <a:rPr altLang="en-IN" sz="3600" lang="en-US">
                <a:solidFill>
                  <a:srgbClr val="FFFFFF"/>
                </a:solidFill>
                <a:latin typeface="Canva Sans Bold"/>
              </a:rPr>
              <a:t>l</a:t>
            </a:r>
            <a:r>
              <a:rPr altLang="en-IN" sz="3600" lang="en-US">
                <a:solidFill>
                  <a:srgbClr val="FFFFFF"/>
                </a:solidFill>
                <a:latin typeface="Canva Sans Bold"/>
              </a:rPr>
              <a:t>l</a:t>
            </a:r>
            <a:r>
              <a:rPr altLang="en-IN" sz="3600" lang="en-US">
                <a:solidFill>
                  <a:srgbClr val="FFFFFF"/>
                </a:solidFill>
                <a:latin typeface="Canva Sans Bold"/>
              </a:rPr>
              <a:t> </a:t>
            </a:r>
            <a:r>
              <a:rPr altLang="en-IN" sz="3600" lang="en-US">
                <a:solidFill>
                  <a:srgbClr val="FFFFFF"/>
                </a:solidFill>
                <a:latin typeface="Canva Sans Bold"/>
              </a:rPr>
              <a:t>n</a:t>
            </a:r>
            <a:r>
              <a:rPr altLang="en-IN" sz="3600" lang="en-US">
                <a:solidFill>
                  <a:srgbClr val="FFFFFF"/>
                </a:solidFill>
                <a:latin typeface="Canva Sans Bold"/>
              </a:rPr>
              <a:t>o</a:t>
            </a:r>
            <a:r>
              <a:rPr altLang="en-IN" sz="3600" lang="en-US">
                <a:solidFill>
                  <a:srgbClr val="FFFFFF"/>
                </a:solidFill>
                <a:latin typeface="Canva Sans Bold"/>
              </a:rPr>
              <a:t> </a:t>
            </a:r>
            <a:r>
              <a:rPr altLang="en-IN" sz="3600" lang="en-US">
                <a:solidFill>
                  <a:srgbClr val="FFFFFF"/>
                </a:solidFill>
                <a:latin typeface="Canva Sans Bold"/>
              </a:rPr>
              <a:t>-</a:t>
            </a:r>
            <a:r>
              <a:rPr altLang="en-IN" sz="3600" lang="en-US">
                <a:solidFill>
                  <a:srgbClr val="FFFFFF"/>
                </a:solidFill>
                <a:latin typeface="Canva Sans Bold"/>
              </a:rPr>
              <a:t> </a:t>
            </a:r>
            <a:r>
              <a:rPr altLang="en-IN" sz="3600" lang="en-US">
                <a:solidFill>
                  <a:srgbClr val="FFFFFF"/>
                </a:solidFill>
                <a:latin typeface="Canva Sans Bold"/>
              </a:rPr>
              <a:t>1</a:t>
            </a:r>
            <a:r>
              <a:rPr altLang="en-IN" sz="3600" lang="en-US">
                <a:solidFill>
                  <a:srgbClr val="FFFFFF"/>
                </a:solidFill>
                <a:latin typeface="Canva Sans Bold"/>
              </a:rPr>
              <a:t>0</a:t>
            </a:r>
            <a:r>
              <a:rPr altLang="en-IN" sz="3600" lang="en-US">
                <a:solidFill>
                  <a:srgbClr val="FFFFFF"/>
                </a:solidFill>
                <a:latin typeface="Canva Sans Bold"/>
              </a:rPr>
              <a:t>2</a:t>
            </a:r>
            <a:endParaRPr altLang="en-US" lang="zh-CN"/>
          </a:p>
        </p:txBody>
      </p:sp>
      <p:sp>
        <p:nvSpPr>
          <p:cNvPr id="1048598" name="TextBox 12"/>
          <p:cNvSpPr txBox="1"/>
          <p:nvPr/>
        </p:nvSpPr>
        <p:spPr>
          <a:xfrm rot="0">
            <a:off x="1028700" y="556870"/>
            <a:ext cx="6687186" cy="1362075"/>
          </a:xfrm>
          <a:prstGeom prst="rect"/>
        </p:spPr>
        <p:txBody>
          <a:bodyPr anchor="t" bIns="0" lIns="0" rIns="0" rtlCol="0" tIns="0">
            <a:spAutoFit/>
          </a:bodyPr>
          <a:p>
            <a:pPr algn="l" indent="0" lvl="0" marL="0">
              <a:lnSpc>
                <a:spcPts val="10799"/>
              </a:lnSpc>
              <a:spcBef>
                <a:spcPct val="0"/>
              </a:spcBef>
            </a:pPr>
            <a:r>
              <a:rPr sz="8999" lang="en-US">
                <a:solidFill>
                  <a:srgbClr val="004AAD"/>
                </a:solidFill>
                <a:latin typeface="TT Hoves Bold"/>
              </a:rPr>
              <a:t>OUR TEAM</a:t>
            </a:r>
          </a:p>
        </p:txBody>
      </p:sp>
      <p:sp>
        <p:nvSpPr>
          <p:cNvPr id="1048599" name="TextBox 13"/>
          <p:cNvSpPr txBox="1"/>
          <p:nvPr/>
        </p:nvSpPr>
        <p:spPr>
          <a:xfrm rot="0">
            <a:off x="9795179" y="1890370"/>
            <a:ext cx="5976140" cy="1188720"/>
          </a:xfrm>
          <a:prstGeom prst="rect"/>
        </p:spPr>
        <p:txBody>
          <a:bodyPr anchor="t" bIns="0" lIns="0" rIns="0" rtlCol="0" tIns="0">
            <a:spAutoFit/>
          </a:bodyPr>
          <a:p>
            <a:pPr algn="ctr">
              <a:lnSpc>
                <a:spcPts val="4680"/>
              </a:lnSpc>
            </a:pPr>
            <a:r>
              <a:rPr altLang="en-IN" sz="3600" lang="en-US">
                <a:solidFill>
                  <a:srgbClr val="FFFFFF"/>
                </a:solidFill>
                <a:latin typeface="Canva Sans Bold"/>
              </a:rPr>
              <a:t>A</a:t>
            </a:r>
            <a:r>
              <a:rPr altLang="en-IN" sz="3600" lang="en-US">
                <a:solidFill>
                  <a:srgbClr val="FFFFFF"/>
                </a:solidFill>
                <a:latin typeface="Canva Sans Bold"/>
              </a:rPr>
              <a:t>s</a:t>
            </a:r>
            <a:r>
              <a:rPr altLang="en-IN" sz="3600" lang="en-US">
                <a:solidFill>
                  <a:srgbClr val="FFFFFF"/>
                </a:solidFill>
                <a:latin typeface="Canva Sans Bold"/>
              </a:rPr>
              <a:t>h</a:t>
            </a:r>
            <a:r>
              <a:rPr altLang="en-IN" sz="3600" lang="en-US">
                <a:solidFill>
                  <a:srgbClr val="FFFFFF"/>
                </a:solidFill>
                <a:latin typeface="Canva Sans Bold"/>
              </a:rPr>
              <a:t>i</a:t>
            </a:r>
            <a:r>
              <a:rPr altLang="en-IN" sz="3600" lang="en-US">
                <a:solidFill>
                  <a:srgbClr val="FFFFFF"/>
                </a:solidFill>
                <a:latin typeface="Canva Sans Bold"/>
              </a:rPr>
              <a:t>s</a:t>
            </a:r>
            <a:r>
              <a:rPr altLang="en-IN" sz="3600" lang="en-US">
                <a:solidFill>
                  <a:srgbClr val="FFFFFF"/>
                </a:solidFill>
                <a:latin typeface="Canva Sans Bold"/>
              </a:rPr>
              <a:t>h</a:t>
            </a:r>
            <a:r>
              <a:rPr altLang="en-IN" sz="3600" lang="en-US">
                <a:solidFill>
                  <a:srgbClr val="FFFFFF"/>
                </a:solidFill>
                <a:latin typeface="Canva Sans Bold"/>
              </a:rPr>
              <a:t> </a:t>
            </a:r>
            <a:r>
              <a:rPr altLang="en-IN" sz="3600" lang="en-US">
                <a:solidFill>
                  <a:srgbClr val="FFFFFF"/>
                </a:solidFill>
                <a:latin typeface="Canva Sans Bold"/>
              </a:rPr>
              <a:t>N</a:t>
            </a:r>
            <a:r>
              <a:rPr altLang="en-IN" sz="3600" lang="en-US">
                <a:solidFill>
                  <a:srgbClr val="FFFFFF"/>
                </a:solidFill>
                <a:latin typeface="Canva Sans Bold"/>
              </a:rPr>
              <a:t>agargoje</a:t>
            </a:r>
            <a:r>
              <a:rPr altLang="en-IN" sz="3600" lang="en-US">
                <a:solidFill>
                  <a:srgbClr val="FFFFFF"/>
                </a:solidFill>
                <a:latin typeface="Canva Sans Bold"/>
              </a:rPr>
              <a:t> </a:t>
            </a:r>
            <a:endParaRPr altLang="en-US" lang="zh-CN"/>
          </a:p>
          <a:p>
            <a:pPr algn="ctr">
              <a:lnSpc>
                <a:spcPts val="4680"/>
              </a:lnSpc>
            </a:pPr>
            <a:r>
              <a:rPr altLang="en-IN" sz="3600" lang="en-US">
                <a:solidFill>
                  <a:srgbClr val="FFFFFF"/>
                </a:solidFill>
                <a:latin typeface="Canva Sans Bold"/>
              </a:rPr>
              <a:t>R</a:t>
            </a:r>
            <a:r>
              <a:rPr altLang="en-IN" sz="3600" lang="en-US">
                <a:solidFill>
                  <a:srgbClr val="FFFFFF"/>
                </a:solidFill>
                <a:latin typeface="Canva Sans Bold"/>
              </a:rPr>
              <a:t>o</a:t>
            </a:r>
            <a:r>
              <a:rPr altLang="en-IN" sz="3600" lang="en-US">
                <a:solidFill>
                  <a:srgbClr val="FFFFFF"/>
                </a:solidFill>
                <a:latin typeface="Canva Sans Bold"/>
              </a:rPr>
              <a:t>l</a:t>
            </a:r>
            <a:r>
              <a:rPr altLang="en-IN" sz="3600" lang="en-US">
                <a:solidFill>
                  <a:srgbClr val="FFFFFF"/>
                </a:solidFill>
                <a:latin typeface="Canva Sans Bold"/>
              </a:rPr>
              <a:t>l</a:t>
            </a:r>
            <a:r>
              <a:rPr altLang="en-IN" sz="3600" lang="en-US">
                <a:solidFill>
                  <a:srgbClr val="FFFFFF"/>
                </a:solidFill>
                <a:latin typeface="Canva Sans Bold"/>
              </a:rPr>
              <a:t> </a:t>
            </a:r>
            <a:r>
              <a:rPr altLang="en-IN" sz="3600" lang="en-US">
                <a:solidFill>
                  <a:srgbClr val="FFFFFF"/>
                </a:solidFill>
                <a:latin typeface="Canva Sans Bold"/>
              </a:rPr>
              <a:t>n</a:t>
            </a:r>
            <a:r>
              <a:rPr altLang="en-IN" sz="3600" lang="en-US">
                <a:solidFill>
                  <a:srgbClr val="FFFFFF"/>
                </a:solidFill>
                <a:latin typeface="Canva Sans Bold"/>
              </a:rPr>
              <a:t>o</a:t>
            </a:r>
            <a:r>
              <a:rPr altLang="en-IN" sz="3600" lang="en-US">
                <a:solidFill>
                  <a:srgbClr val="FFFFFF"/>
                </a:solidFill>
                <a:latin typeface="Canva Sans Bold"/>
              </a:rPr>
              <a:t> </a:t>
            </a:r>
            <a:r>
              <a:rPr altLang="en-IN" sz="3600" lang="en-US">
                <a:solidFill>
                  <a:srgbClr val="FFFFFF"/>
                </a:solidFill>
                <a:latin typeface="Canva Sans Bold"/>
              </a:rPr>
              <a:t>-</a:t>
            </a:r>
            <a:r>
              <a:rPr altLang="en-IN" sz="3600" lang="en-US">
                <a:solidFill>
                  <a:srgbClr val="FFFFFF"/>
                </a:solidFill>
                <a:latin typeface="Canva Sans Bold"/>
              </a:rPr>
              <a:t> </a:t>
            </a:r>
            <a:r>
              <a:rPr altLang="en-IN" sz="3600" lang="en-US">
                <a:solidFill>
                  <a:srgbClr val="FFFFFF"/>
                </a:solidFill>
                <a:latin typeface="Canva Sans Bold"/>
              </a:rPr>
              <a:t>8</a:t>
            </a:r>
            <a:r>
              <a:rPr altLang="en-IN" sz="3600" lang="en-US">
                <a:solidFill>
                  <a:srgbClr val="FFFFFF"/>
                </a:solidFill>
                <a:latin typeface="Canva Sans Bold"/>
              </a:rPr>
              <a:t>3</a:t>
            </a:r>
            <a:endParaRPr altLang="en-US" lang="zh-CN"/>
          </a:p>
        </p:txBody>
      </p:sp>
      <p:sp>
        <p:nvSpPr>
          <p:cNvPr id="1048600" name="TextBox 14"/>
          <p:cNvSpPr txBox="1"/>
          <p:nvPr/>
        </p:nvSpPr>
        <p:spPr>
          <a:xfrm rot="0">
            <a:off x="9795179" y="7232090"/>
            <a:ext cx="5976140" cy="1188720"/>
          </a:xfrm>
          <a:prstGeom prst="rect"/>
        </p:spPr>
        <p:txBody>
          <a:bodyPr anchor="t" bIns="0" lIns="0" rIns="0" rtlCol="0" tIns="0">
            <a:spAutoFit/>
          </a:bodyPr>
          <a:p>
            <a:pPr algn="ctr">
              <a:lnSpc>
                <a:spcPts val="4680"/>
              </a:lnSpc>
            </a:pPr>
            <a:r>
              <a:rPr altLang="en-IN" sz="3600" lang="en-US">
                <a:solidFill>
                  <a:srgbClr val="FFFFFF"/>
                </a:solidFill>
                <a:latin typeface="Canva Sans Bold"/>
              </a:rPr>
              <a:t>Nayan</a:t>
            </a:r>
            <a:r>
              <a:rPr altLang="en-IN" sz="3600" lang="en-US">
                <a:solidFill>
                  <a:srgbClr val="FFFFFF"/>
                </a:solidFill>
                <a:latin typeface="Canva Sans Bold"/>
              </a:rPr>
              <a:t> </a:t>
            </a:r>
            <a:r>
              <a:rPr altLang="en-IN" sz="3600" lang="en-US">
                <a:solidFill>
                  <a:srgbClr val="FFFFFF"/>
                </a:solidFill>
                <a:latin typeface="Canva Sans Bold"/>
              </a:rPr>
              <a:t>Patil</a:t>
            </a:r>
            <a:r>
              <a:rPr altLang="en-IN" sz="3600" lang="en-US">
                <a:solidFill>
                  <a:srgbClr val="FFFFFF"/>
                </a:solidFill>
                <a:latin typeface="Canva Sans Bold"/>
              </a:rPr>
              <a:t> </a:t>
            </a:r>
            <a:endParaRPr altLang="en-US" lang="zh-CN"/>
          </a:p>
          <a:p>
            <a:pPr algn="ctr">
              <a:lnSpc>
                <a:spcPts val="4680"/>
              </a:lnSpc>
            </a:pPr>
            <a:r>
              <a:rPr altLang="en-IN" sz="3600" lang="en-US">
                <a:solidFill>
                  <a:srgbClr val="FFFFFF"/>
                </a:solidFill>
                <a:latin typeface="Canva Sans Bold"/>
              </a:rPr>
              <a:t>R</a:t>
            </a:r>
            <a:r>
              <a:rPr altLang="en-IN" sz="3600" lang="en-US">
                <a:solidFill>
                  <a:srgbClr val="FFFFFF"/>
                </a:solidFill>
                <a:latin typeface="Canva Sans Bold"/>
              </a:rPr>
              <a:t>o</a:t>
            </a:r>
            <a:r>
              <a:rPr altLang="en-IN" sz="3600" lang="en-US">
                <a:solidFill>
                  <a:srgbClr val="FFFFFF"/>
                </a:solidFill>
                <a:latin typeface="Canva Sans Bold"/>
              </a:rPr>
              <a:t>l</a:t>
            </a:r>
            <a:r>
              <a:rPr altLang="en-IN" sz="3600" lang="en-US">
                <a:solidFill>
                  <a:srgbClr val="FFFFFF"/>
                </a:solidFill>
                <a:latin typeface="Canva Sans Bold"/>
              </a:rPr>
              <a:t>l</a:t>
            </a:r>
            <a:r>
              <a:rPr altLang="en-IN" sz="3600" lang="en-US">
                <a:solidFill>
                  <a:srgbClr val="FFFFFF"/>
                </a:solidFill>
                <a:latin typeface="Canva Sans Bold"/>
              </a:rPr>
              <a:t> </a:t>
            </a:r>
            <a:r>
              <a:rPr altLang="en-IN" sz="3600" lang="en-US">
                <a:solidFill>
                  <a:srgbClr val="FFFFFF"/>
                </a:solidFill>
                <a:latin typeface="Canva Sans Bold"/>
              </a:rPr>
              <a:t>n</a:t>
            </a:r>
            <a:r>
              <a:rPr altLang="en-IN" sz="3600" lang="en-US">
                <a:solidFill>
                  <a:srgbClr val="FFFFFF"/>
                </a:solidFill>
                <a:latin typeface="Canva Sans Bold"/>
              </a:rPr>
              <a:t>o</a:t>
            </a:r>
            <a:r>
              <a:rPr altLang="en-IN" sz="3600" lang="en-US">
                <a:solidFill>
                  <a:srgbClr val="FFFFFF"/>
                </a:solidFill>
                <a:latin typeface="Canva Sans Bold"/>
              </a:rPr>
              <a:t> </a:t>
            </a:r>
            <a:r>
              <a:rPr altLang="en-IN" sz="3600" lang="en-US">
                <a:solidFill>
                  <a:srgbClr val="FFFFFF"/>
                </a:solidFill>
                <a:latin typeface="Canva Sans Bold"/>
              </a:rPr>
              <a:t>-</a:t>
            </a:r>
            <a:r>
              <a:rPr altLang="en-IN" sz="3600" lang="en-US">
                <a:solidFill>
                  <a:srgbClr val="FFFFFF"/>
                </a:solidFill>
                <a:latin typeface="Canva Sans Bold"/>
              </a:rPr>
              <a:t> </a:t>
            </a:r>
            <a:r>
              <a:rPr altLang="en-IN" sz="3600" lang="en-US">
                <a:solidFill>
                  <a:srgbClr val="FFFFFF"/>
                </a:solidFill>
                <a:latin typeface="Canva Sans Bold"/>
              </a:rPr>
              <a:t>1</a:t>
            </a:r>
            <a:r>
              <a:rPr altLang="en-IN" sz="3600" lang="en-US">
                <a:solidFill>
                  <a:srgbClr val="FFFFFF"/>
                </a:solidFill>
                <a:latin typeface="Canva Sans Bold"/>
              </a:rPr>
              <a:t>0</a:t>
            </a:r>
            <a:r>
              <a:rPr altLang="en-IN" sz="3600" lang="en-US">
                <a:solidFill>
                  <a:srgbClr val="FFFFFF"/>
                </a:solidFill>
                <a:latin typeface="Canva Sans Bold"/>
              </a:rPr>
              <a:t>4</a:t>
            </a:r>
            <a:endParaRPr altLang="en-US" lang="zh-CN"/>
          </a:p>
        </p:txBody>
      </p:sp>
      <p:grpSp>
        <p:nvGrpSpPr>
          <p:cNvPr id="40" name="Group 15"/>
          <p:cNvGrpSpPr>
            <a:grpSpLocks noChangeAspect="1"/>
          </p:cNvGrpSpPr>
          <p:nvPr/>
        </p:nvGrpSpPr>
        <p:grpSpPr>
          <a:xfrm rot="0">
            <a:off x="1028700" y="2272632"/>
            <a:ext cx="6687186" cy="6245832"/>
            <a:chOff x="0" y="0"/>
            <a:chExt cx="6350000" cy="5930900"/>
          </a:xfrm>
        </p:grpSpPr>
        <p:sp>
          <p:nvSpPr>
            <p:cNvPr id="1048601" name="Freeform 16"/>
            <p:cNvSpPr/>
            <p:nvPr/>
          </p:nvSpPr>
          <p:spPr>
            <a:xfrm rot="0" flipH="0" flipV="0">
              <a:off x="1270" y="5515610"/>
              <a:ext cx="6348730" cy="415290"/>
            </a:xfrm>
            <a:custGeom>
              <a:avLst/>
              <a:ahLst/>
              <a:rect l="l" t="t" r="r" b="b"/>
              <a:pathLst>
                <a:path w="6348730" h="415290">
                  <a:moveTo>
                    <a:pt x="5933440" y="0"/>
                  </a:moveTo>
                  <a:lnTo>
                    <a:pt x="0" y="0"/>
                  </a:lnTo>
                  <a:lnTo>
                    <a:pt x="414020" y="415290"/>
                  </a:lnTo>
                  <a:lnTo>
                    <a:pt x="6348730" y="415290"/>
                  </a:lnTo>
                  <a:close/>
                </a:path>
              </a:pathLst>
            </a:custGeom>
            <a:solidFill>
              <a:srgbClr val="1D1127"/>
            </a:solidFill>
          </p:spPr>
        </p:sp>
        <p:sp>
          <p:nvSpPr>
            <p:cNvPr id="1048602" name="Freeform 17"/>
            <p:cNvSpPr/>
            <p:nvPr/>
          </p:nvSpPr>
          <p:spPr>
            <a:xfrm rot="0" flipH="0" flipV="0">
              <a:off x="5934710" y="1270"/>
              <a:ext cx="415290" cy="5929630"/>
            </a:xfrm>
            <a:custGeom>
              <a:avLst/>
              <a:ahLst/>
              <a:rect l="l" t="t" r="r" b="b"/>
              <a:pathLst>
                <a:path w="415290" h="5929630">
                  <a:moveTo>
                    <a:pt x="414020" y="414020"/>
                  </a:moveTo>
                  <a:lnTo>
                    <a:pt x="0" y="0"/>
                  </a:lnTo>
                  <a:lnTo>
                    <a:pt x="0" y="5514340"/>
                  </a:lnTo>
                  <a:lnTo>
                    <a:pt x="415290" y="5929630"/>
                  </a:lnTo>
                  <a:lnTo>
                    <a:pt x="415290" y="414020"/>
                  </a:lnTo>
                  <a:close/>
                </a:path>
              </a:pathLst>
            </a:custGeom>
            <a:solidFill>
              <a:srgbClr val="1D1127"/>
            </a:solidFill>
          </p:spPr>
        </p:sp>
        <p:sp>
          <p:nvSpPr>
            <p:cNvPr id="1048603" name="Freeform 18"/>
            <p:cNvSpPr/>
            <p:nvPr/>
          </p:nvSpPr>
          <p:spPr>
            <a:xfrm rot="0" flipH="0" flipV="0">
              <a:off x="0" y="0"/>
              <a:ext cx="5934710" cy="5515610"/>
            </a:xfrm>
            <a:custGeom>
              <a:avLst/>
              <a:ahLst/>
              <a:rect l="l" t="t" r="r" b="b"/>
              <a:pathLst>
                <a:path w="5934710" h="5515610">
                  <a:moveTo>
                    <a:pt x="0" y="0"/>
                  </a:moveTo>
                  <a:lnTo>
                    <a:pt x="0" y="5515610"/>
                  </a:lnTo>
                  <a:lnTo>
                    <a:pt x="5934710" y="5515610"/>
                  </a:lnTo>
                  <a:lnTo>
                    <a:pt x="5934710" y="0"/>
                  </a:lnTo>
                  <a:lnTo>
                    <a:pt x="415290" y="0"/>
                  </a:lnTo>
                  <a:close/>
                </a:path>
              </a:pathLst>
            </a:custGeom>
            <a:blipFill>
              <a:blip xmlns:r="http://schemas.openxmlformats.org/officeDocument/2006/relationships" r:embed="rId1"/>
              <a:stretch>
                <a:fillRect l="-19703" t="0" r="-19703" b="0"/>
              </a:stretch>
            </a:blip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604" name="Freeform 2"/>
          <p:cNvSpPr/>
          <p:nvPr/>
        </p:nvSpPr>
        <p:spPr>
          <a:xfrm rot="0" flipH="0" flipV="0">
            <a:off x="9144000" y="0"/>
            <a:ext cx="12259590" cy="3823633"/>
          </a:xfrm>
          <a:custGeom>
            <a:avLst/>
            <a:ahLst/>
            <a:rect l="l" t="t" r="r" b="b"/>
            <a:pathLst>
              <a:path w="12259590" h="3823633">
                <a:moveTo>
                  <a:pt x="0" y="0"/>
                </a:moveTo>
                <a:lnTo>
                  <a:pt x="12259590" y="0"/>
                </a:lnTo>
                <a:lnTo>
                  <a:pt x="12259590" y="3823633"/>
                </a:lnTo>
                <a:lnTo>
                  <a:pt x="0" y="3823633"/>
                </a:lnTo>
                <a:lnTo>
                  <a:pt x="0" y="0"/>
                </a:lnTo>
                <a:close/>
              </a:path>
            </a:pathLst>
          </a:custGeom>
          <a:blipFill>
            <a:blip xmlns:r="http://schemas.openxmlformats.org/officeDocument/2006/relationships" r:embed="rId1"/>
            <a:stretch>
              <a:fillRect l="-24497" t="-218576" r="-24497" b="0"/>
            </a:stretch>
          </a:blipFill>
        </p:spPr>
      </p:sp>
      <p:grpSp>
        <p:nvGrpSpPr>
          <p:cNvPr id="42" name="Group 3"/>
          <p:cNvGrpSpPr/>
          <p:nvPr/>
        </p:nvGrpSpPr>
        <p:grpSpPr>
          <a:xfrm rot="-10800000">
            <a:off x="-4518184" y="3823633"/>
            <a:ext cx="8407174" cy="3874775"/>
            <a:chOff x="0" y="0"/>
            <a:chExt cx="406400" cy="187305"/>
          </a:xfrm>
        </p:grpSpPr>
        <p:sp>
          <p:nvSpPr>
            <p:cNvPr id="1048605" name="Freeform 4"/>
            <p:cNvSpPr/>
            <p:nvPr/>
          </p:nvSpPr>
          <p:spPr>
            <a:xfrm rot="0" flipH="0" flipV="0">
              <a:off x="0" y="0"/>
              <a:ext cx="406400" cy="187305"/>
            </a:xfrm>
            <a:custGeom>
              <a:avLst/>
              <a:ahLst/>
              <a:rect l="l" t="t" r="r" b="b"/>
              <a:pathLst>
                <a:path w="406400" h="187305">
                  <a:moveTo>
                    <a:pt x="203200" y="0"/>
                  </a:moveTo>
                  <a:lnTo>
                    <a:pt x="203200" y="0"/>
                  </a:lnTo>
                  <a:lnTo>
                    <a:pt x="406400" y="187305"/>
                  </a:lnTo>
                  <a:lnTo>
                    <a:pt x="0" y="187305"/>
                  </a:lnTo>
                  <a:lnTo>
                    <a:pt x="203200" y="0"/>
                  </a:lnTo>
                  <a:close/>
                </a:path>
              </a:pathLst>
            </a:custGeom>
            <a:solidFill>
              <a:srgbClr val="E8223B"/>
            </a:solidFill>
          </p:spPr>
        </p:sp>
        <p:sp>
          <p:nvSpPr>
            <p:cNvPr id="1048606" name="TextBox 5"/>
            <p:cNvSpPr txBox="1"/>
            <p:nvPr/>
          </p:nvSpPr>
          <p:spPr>
            <a:xfrm>
              <a:off x="127000" y="-38100"/>
              <a:ext cx="152400" cy="225405"/>
            </a:xfrm>
            <a:prstGeom prst="rect"/>
          </p:spPr>
          <p:txBody>
            <a:bodyPr anchor="ctr" bIns="50800" lIns="50800" rIns="50800" rtlCol="0" tIns="50800"/>
            <a:p>
              <a:pPr algn="ctr">
                <a:lnSpc>
                  <a:spcPts val="2100"/>
                </a:lnSpc>
              </a:pPr>
            </a:p>
          </p:txBody>
        </p:sp>
      </p:grpSp>
      <p:grpSp>
        <p:nvGrpSpPr>
          <p:cNvPr id="43" name="Group 6"/>
          <p:cNvGrpSpPr/>
          <p:nvPr/>
        </p:nvGrpSpPr>
        <p:grpSpPr>
          <a:xfrm rot="-10800000">
            <a:off x="-4109936" y="0"/>
            <a:ext cx="17408892" cy="3823633"/>
            <a:chOff x="0" y="0"/>
            <a:chExt cx="852796" cy="187305"/>
          </a:xfrm>
        </p:grpSpPr>
        <p:sp>
          <p:nvSpPr>
            <p:cNvPr id="1048607" name="Freeform 7"/>
            <p:cNvSpPr/>
            <p:nvPr/>
          </p:nvSpPr>
          <p:spPr>
            <a:xfrm rot="0" flipH="0" flipV="0">
              <a:off x="0" y="0"/>
              <a:ext cx="852796" cy="187305"/>
            </a:xfrm>
            <a:custGeom>
              <a:avLst/>
              <a:ahLst/>
              <a:rect l="l" t="t" r="r" b="b"/>
              <a:pathLst>
                <a:path w="852796" h="187305">
                  <a:moveTo>
                    <a:pt x="203200" y="0"/>
                  </a:moveTo>
                  <a:lnTo>
                    <a:pt x="649596" y="0"/>
                  </a:lnTo>
                  <a:lnTo>
                    <a:pt x="852796" y="187305"/>
                  </a:lnTo>
                  <a:lnTo>
                    <a:pt x="0" y="187305"/>
                  </a:lnTo>
                  <a:lnTo>
                    <a:pt x="203200" y="0"/>
                  </a:lnTo>
                  <a:close/>
                </a:path>
              </a:pathLst>
            </a:custGeom>
            <a:solidFill>
              <a:srgbClr val="A20E20"/>
            </a:solidFill>
          </p:spPr>
        </p:sp>
        <p:sp>
          <p:nvSpPr>
            <p:cNvPr id="1048608" name="TextBox 8"/>
            <p:cNvSpPr txBox="1"/>
            <p:nvPr/>
          </p:nvSpPr>
          <p:spPr>
            <a:xfrm>
              <a:off x="127000" y="-38100"/>
              <a:ext cx="598796" cy="225405"/>
            </a:xfrm>
            <a:prstGeom prst="rect"/>
          </p:spPr>
          <p:txBody>
            <a:bodyPr anchor="ctr" bIns="50800" lIns="50800" rIns="50800" rtlCol="0" tIns="50800"/>
            <a:p>
              <a:pPr algn="ctr">
                <a:lnSpc>
                  <a:spcPts val="2100"/>
                </a:lnSpc>
              </a:pPr>
            </a:p>
          </p:txBody>
        </p:sp>
      </p:grpSp>
      <p:graphicFrame>
        <p:nvGraphicFramePr>
          <p:cNvPr id="4194304" name="Table 9"/>
          <p:cNvGraphicFramePr>
            <a:graphicFrameLocks noGrp="1"/>
          </p:cNvGraphicFramePr>
          <p:nvPr/>
        </p:nvGraphicFramePr>
        <p:xfrm>
          <a:off x="2075845" y="4330469"/>
          <a:ext cx="7479588" cy="4838700"/>
        </p:xfrm>
        <a:graphic>
          <a:graphicData uri="http://schemas.openxmlformats.org/drawingml/2006/table">
            <a:tbl>
              <a:tblPr/>
              <a:tblGrid>
                <a:gridCol w="1947366"/>
                <a:gridCol w="5532222"/>
              </a:tblGrid>
              <a:tr h="962025">
                <a:tc>
                  <a:txBody>
                    <a:bodyPr anchor="t" rtlCol="0"/>
                    <a:p>
                      <a:pPr algn="ctr">
                        <a:lnSpc>
                          <a:spcPts val="3640"/>
                        </a:lnSpc>
                      </a:pPr>
                      <a:r>
                        <a:rPr sz="2600" lang="en-US">
                          <a:solidFill>
                            <a:srgbClr val="A20E20"/>
                          </a:solidFill>
                          <a:latin typeface="Helios"/>
                        </a:rPr>
                        <a:t>1</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0" cap="flat" cmpd="sng" algn="ctr">
                      <a:solidFill>
                        <a:srgbClr val="DBDBDB"/>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nchor="t" rtlCol="0"/>
                    <a:p>
                      <a:pPr algn="l">
                        <a:lnSpc>
                          <a:spcPts val="3779"/>
                        </a:lnSpc>
                      </a:pPr>
                      <a:r>
                        <a:rPr sz="2699" lang="en-US">
                          <a:solidFill>
                            <a:srgbClr val="004AAD"/>
                          </a:solidFill>
                          <a:latin typeface="Canva Sans Bold"/>
                        </a:rPr>
                        <a:t>Abstract</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0" cap="flat" cmpd="sng" algn="ctr">
                      <a:solidFill>
                        <a:srgbClr val="DBDBDB"/>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r>
              <a:tr h="971550">
                <a:tc>
                  <a:txBody>
                    <a:bodyPr anchor="t" rtlCol="0"/>
                    <a:p>
                      <a:pPr algn="ctr">
                        <a:lnSpc>
                          <a:spcPts val="3640"/>
                        </a:lnSpc>
                      </a:pPr>
                      <a:r>
                        <a:rPr sz="2600" lang="en-US">
                          <a:solidFill>
                            <a:srgbClr val="A20E20"/>
                          </a:solidFill>
                          <a:latin typeface="Helios Bold"/>
                        </a:rPr>
                        <a:t>2</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nchor="t" rtlCol="0"/>
                    <a:p>
                      <a:pPr algn="l">
                        <a:lnSpc>
                          <a:spcPts val="3779"/>
                        </a:lnSpc>
                      </a:pPr>
                      <a:r>
                        <a:rPr sz="2699" lang="en-US">
                          <a:solidFill>
                            <a:srgbClr val="004AAD"/>
                          </a:solidFill>
                          <a:latin typeface="Canva Sans Bold"/>
                        </a:rPr>
                        <a:t>Introduction</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r>
              <a:tr h="971550">
                <a:tc>
                  <a:txBody>
                    <a:bodyPr anchor="t" rtlCol="0"/>
                    <a:p>
                      <a:pPr algn="ctr">
                        <a:lnSpc>
                          <a:spcPts val="3640"/>
                        </a:lnSpc>
                      </a:pPr>
                      <a:r>
                        <a:rPr sz="2600" lang="en-US">
                          <a:solidFill>
                            <a:srgbClr val="A20E20"/>
                          </a:solidFill>
                          <a:latin typeface="Helios Bold"/>
                        </a:rPr>
                        <a:t>3</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nchor="t" rtlCol="0"/>
                    <a:p>
                      <a:pPr algn="l">
                        <a:lnSpc>
                          <a:spcPts val="3779"/>
                        </a:lnSpc>
                      </a:pPr>
                      <a:r>
                        <a:rPr sz="2699" lang="en-US">
                          <a:solidFill>
                            <a:srgbClr val="004AAD"/>
                          </a:solidFill>
                          <a:latin typeface="Canva Sans Bold"/>
                        </a:rPr>
                        <a:t>Literature Survey</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r>
              <a:tr h="971550">
                <a:tc>
                  <a:txBody>
                    <a:bodyPr anchor="t" rtlCol="0"/>
                    <a:p>
                      <a:pPr algn="ctr">
                        <a:lnSpc>
                          <a:spcPts val="3640"/>
                        </a:lnSpc>
                      </a:pPr>
                      <a:r>
                        <a:rPr sz="2600" lang="en-US">
                          <a:solidFill>
                            <a:srgbClr val="A20E20"/>
                          </a:solidFill>
                          <a:latin typeface="Helios Bold"/>
                        </a:rPr>
                        <a:t>4</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nchor="t" rtlCol="0"/>
                    <a:p>
                      <a:pPr algn="l">
                        <a:lnSpc>
                          <a:spcPts val="3779"/>
                        </a:lnSpc>
                      </a:pPr>
                      <a:r>
                        <a:rPr altLang="en-IN" sz="2699" lang="en-US">
                          <a:solidFill>
                            <a:srgbClr val="004AAD"/>
                          </a:solidFill>
                          <a:latin typeface="Canva Sans Bold"/>
                        </a:rPr>
                        <a:t>Objectives</a:t>
                      </a:r>
                      <a:r>
                        <a:rPr altLang="en-IN" sz="2699" lang="en-US">
                          <a:solidFill>
                            <a:srgbClr val="004AAD"/>
                          </a:solidFill>
                          <a:latin typeface="Canva Sans Bold"/>
                        </a:rPr>
                        <a:t> </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r>
              <a:tr h="962025">
                <a:tc>
                  <a:txBody>
                    <a:bodyPr anchor="t" rtlCol="0"/>
                    <a:p>
                      <a:pPr algn="ctr">
                        <a:lnSpc>
                          <a:spcPts val="3640"/>
                        </a:lnSpc>
                      </a:pPr>
                      <a:r>
                        <a:rPr sz="2600" lang="en-US">
                          <a:solidFill>
                            <a:srgbClr val="A20E20"/>
                          </a:solidFill>
                          <a:latin typeface="Helios Bold"/>
                        </a:rPr>
                        <a:t>5</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tc>
                  <a:txBody>
                    <a:bodyPr anchor="t" rtlCol="0"/>
                    <a:p>
                      <a:pPr algn="l">
                        <a:lnSpc>
                          <a:spcPts val="3779"/>
                        </a:lnSpc>
                      </a:pPr>
                      <a:r>
                        <a:rPr sz="2699" lang="en-US">
                          <a:solidFill>
                            <a:srgbClr val="004AAD"/>
                          </a:solidFill>
                          <a:latin typeface="Canva Sans Bold"/>
                        </a:rPr>
                        <a:t>Existing System</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tr>
            </a:tbl>
          </a:graphicData>
        </a:graphic>
      </p:graphicFrame>
      <p:graphicFrame>
        <p:nvGraphicFramePr>
          <p:cNvPr id="4194305" name="Table 10"/>
          <p:cNvGraphicFramePr>
            <a:graphicFrameLocks noGrp="1"/>
          </p:cNvGraphicFramePr>
          <p:nvPr/>
        </p:nvGraphicFramePr>
        <p:xfrm>
          <a:off x="10183992" y="4330469"/>
          <a:ext cx="7075308" cy="3881438"/>
        </p:xfrm>
        <a:graphic>
          <a:graphicData uri="http://schemas.openxmlformats.org/drawingml/2006/table">
            <a:tbl>
              <a:tblPr/>
              <a:tblGrid>
                <a:gridCol w="1842109"/>
                <a:gridCol w="5233199"/>
              </a:tblGrid>
              <a:tr h="963207">
                <a:tc>
                  <a:txBody>
                    <a:bodyPr anchor="t" rtlCol="0"/>
                    <a:p>
                      <a:pPr algn="ctr">
                        <a:lnSpc>
                          <a:spcPts val="3640"/>
                        </a:lnSpc>
                      </a:pPr>
                      <a:r>
                        <a:rPr sz="2600" lang="en-US">
                          <a:solidFill>
                            <a:srgbClr val="A20E20"/>
                          </a:solidFill>
                          <a:latin typeface="Helios Bold"/>
                        </a:rPr>
                        <a:t>6</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0" cap="flat" cmpd="sng" algn="ctr">
                      <a:solidFill>
                        <a:srgbClr val="DBDBDB"/>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nchor="t" rtlCol="0"/>
                    <a:p>
                      <a:pPr algn="l">
                        <a:lnSpc>
                          <a:spcPts val="3779"/>
                        </a:lnSpc>
                      </a:pPr>
                      <a:r>
                        <a:rPr sz="2699" lang="en-US">
                          <a:solidFill>
                            <a:srgbClr val="004AAD"/>
                          </a:solidFill>
                          <a:latin typeface="Canva Sans Bold"/>
                        </a:rPr>
                        <a:t>Proposed System</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0" cap="flat" cmpd="sng" algn="ctr">
                      <a:solidFill>
                        <a:srgbClr val="DBDBDB"/>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r>
              <a:tr h="972744">
                <a:tc>
                  <a:txBody>
                    <a:bodyPr anchor="t" rtlCol="0"/>
                    <a:p>
                      <a:pPr algn="ctr">
                        <a:lnSpc>
                          <a:spcPts val="3640"/>
                        </a:lnSpc>
                      </a:pPr>
                      <a:r>
                        <a:rPr sz="2600" lang="en-US">
                          <a:solidFill>
                            <a:srgbClr val="A20E20"/>
                          </a:solidFill>
                          <a:latin typeface="Helios Bold"/>
                        </a:rPr>
                        <a:t>7</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nchor="t" rtlCol="0"/>
                    <a:p>
                      <a:pPr algn="l">
                        <a:lnSpc>
                          <a:spcPts val="3779"/>
                        </a:lnSpc>
                      </a:pPr>
                      <a:r>
                        <a:rPr altLang="en-IN" sz="2699" lang="en-US">
                          <a:solidFill>
                            <a:srgbClr val="004AAD"/>
                          </a:solidFill>
                          <a:latin typeface="Canva Sans Bold"/>
                        </a:rPr>
                        <a:t>S</a:t>
                      </a:r>
                      <a:r>
                        <a:rPr altLang="en-IN" sz="2699" lang="en-US">
                          <a:solidFill>
                            <a:srgbClr val="004AAD"/>
                          </a:solidFill>
                          <a:latin typeface="Canva Sans Bold"/>
                        </a:rPr>
                        <a:t>o</a:t>
                      </a:r>
                      <a:r>
                        <a:rPr altLang="en-IN" sz="2699" lang="en-US">
                          <a:solidFill>
                            <a:srgbClr val="004AAD"/>
                          </a:solidFill>
                          <a:latin typeface="Canva Sans Bold"/>
                        </a:rPr>
                        <a:t>f</a:t>
                      </a:r>
                      <a:r>
                        <a:rPr altLang="en-IN" sz="2699" lang="en-US">
                          <a:solidFill>
                            <a:srgbClr val="004AAD"/>
                          </a:solidFill>
                          <a:latin typeface="Canva Sans Bold"/>
                        </a:rPr>
                        <a:t>t</a:t>
                      </a:r>
                      <a:r>
                        <a:rPr altLang="en-IN" sz="2699" lang="en-US">
                          <a:solidFill>
                            <a:srgbClr val="004AAD"/>
                          </a:solidFill>
                          <a:latin typeface="Canva Sans Bold"/>
                        </a:rPr>
                        <a:t>ware</a:t>
                      </a:r>
                      <a:r>
                        <a:rPr altLang="en-IN" sz="2699" lang="en-US">
                          <a:solidFill>
                            <a:srgbClr val="004AAD"/>
                          </a:solidFill>
                          <a:latin typeface="Canva Sans Bold"/>
                        </a:rPr>
                        <a:t> </a:t>
                      </a:r>
                      <a:r>
                        <a:rPr altLang="en-IN" sz="2699" lang="en-US">
                          <a:solidFill>
                            <a:srgbClr val="004AAD"/>
                          </a:solidFill>
                          <a:latin typeface="Canva Sans Bold"/>
                        </a:rPr>
                        <a:t>Requirement</a:t>
                      </a:r>
                      <a:r>
                        <a:rPr altLang="en-IN" sz="2699" lang="en-US">
                          <a:solidFill>
                            <a:srgbClr val="004AAD"/>
                          </a:solidFill>
                          <a:latin typeface="Canva Sans Bold"/>
                        </a:rPr>
                        <a:t> </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r>
              <a:tr h="972744">
                <a:tc>
                  <a:txBody>
                    <a:bodyPr anchor="t" rtlCol="0"/>
                    <a:p>
                      <a:pPr algn="ctr">
                        <a:lnSpc>
                          <a:spcPts val="3640"/>
                        </a:lnSpc>
                      </a:pPr>
                      <a:r>
                        <a:rPr sz="2600" lang="en-US">
                          <a:solidFill>
                            <a:srgbClr val="A20E20"/>
                          </a:solidFill>
                          <a:latin typeface="Helios Bold"/>
                        </a:rPr>
                        <a:t>8</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nchor="t" rtlCol="0"/>
                    <a:p>
                      <a:pPr algn="l">
                        <a:lnSpc>
                          <a:spcPts val="3779"/>
                        </a:lnSpc>
                      </a:pPr>
                      <a:r>
                        <a:rPr sz="2699" lang="en-US">
                          <a:solidFill>
                            <a:srgbClr val="004AAD"/>
                          </a:solidFill>
                          <a:latin typeface="Canva Sans Bold"/>
                        </a:rPr>
                        <a:t>Project Workflow</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r>
              <a:tr h="972744">
                <a:tc>
                  <a:txBody>
                    <a:bodyPr anchor="t" rtlCol="0"/>
                    <a:p>
                      <a:pPr algn="ctr">
                        <a:lnSpc>
                          <a:spcPts val="3640"/>
                        </a:lnSpc>
                      </a:pPr>
                      <a:r>
                        <a:rPr sz="2600" lang="en-US">
                          <a:solidFill>
                            <a:srgbClr val="A20E20"/>
                          </a:solidFill>
                          <a:latin typeface="Helios Bold"/>
                        </a:rPr>
                        <a:t>9</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nchor="t" rtlCol="0"/>
                    <a:p>
                      <a:pPr algn="l">
                        <a:lnSpc>
                          <a:spcPts val="3779"/>
                        </a:lnSpc>
                      </a:pPr>
                      <a:r>
                        <a:rPr sz="2699" lang="en-US">
                          <a:solidFill>
                            <a:srgbClr val="004AAD"/>
                          </a:solidFill>
                          <a:latin typeface="Canva Sans Bold"/>
                        </a:rPr>
                        <a:t>Applications</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r>
            </a:tbl>
          </a:graphicData>
        </a:graphic>
      </p:graphicFrame>
      <p:sp>
        <p:nvSpPr>
          <p:cNvPr id="1048609" name="TextBox 11"/>
          <p:cNvSpPr txBox="1"/>
          <p:nvPr/>
        </p:nvSpPr>
        <p:spPr>
          <a:xfrm rot="0">
            <a:off x="137299" y="947182"/>
            <a:ext cx="12502707" cy="1254252"/>
          </a:xfrm>
          <a:prstGeom prst="rect"/>
        </p:spPr>
        <p:txBody>
          <a:bodyPr anchor="t" bIns="0" lIns="0" rIns="0" rtlCol="0" tIns="0">
            <a:spAutoFit/>
          </a:bodyPr>
          <a:p>
            <a:pPr algn="just">
              <a:lnSpc>
                <a:spcPts val="9876"/>
              </a:lnSpc>
            </a:pPr>
            <a:r>
              <a:rPr sz="8230" lang="en-US">
                <a:solidFill>
                  <a:srgbClr val="FFFFFF"/>
                </a:solidFill>
                <a:latin typeface="Times New Roman Bold"/>
              </a:rPr>
              <a:t>TABLE OF CONTENT</a:t>
            </a:r>
          </a:p>
        </p:txBody>
      </p:sp>
      <p:graphicFrame>
        <p:nvGraphicFramePr>
          <p:cNvPr id="4194306" name="Table 12"/>
          <p:cNvGraphicFramePr>
            <a:graphicFrameLocks noGrp="1"/>
          </p:cNvGraphicFramePr>
          <p:nvPr/>
        </p:nvGraphicFramePr>
        <p:xfrm>
          <a:off x="10183991" y="8211906"/>
          <a:ext cx="1259038" cy="999841"/>
        </p:xfrm>
        <a:graphic>
          <a:graphicData uri="http://schemas.openxmlformats.org/drawingml/2006/table">
            <a:tbl>
              <a:tblPr/>
              <a:tblGrid>
                <a:gridCol w="1259038"/>
              </a:tblGrid>
              <a:tr h="999841">
                <a:tc>
                  <a:txBody>
                    <a:bodyPr anchor="t" rtlCol="0"/>
                    <a:p>
                      <a:pPr algn="ctr">
                        <a:lnSpc>
                          <a:spcPts val="3640"/>
                        </a:lnSpc>
                      </a:pPr>
                      <a:r>
                        <a:rPr sz="2600" lang="en-US">
                          <a:solidFill>
                            <a:srgbClr val="A20E20"/>
                          </a:solidFill>
                          <a:latin typeface="Helios Bold"/>
                        </a:rPr>
                        <a:t>10</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r>
            </a:tbl>
          </a:graphicData>
        </a:graphic>
      </p:graphicFrame>
      <p:graphicFrame>
        <p:nvGraphicFramePr>
          <p:cNvPr id="4194307" name="Table 13"/>
          <p:cNvGraphicFramePr>
            <a:graphicFrameLocks noGrp="1"/>
          </p:cNvGraphicFramePr>
          <p:nvPr/>
        </p:nvGraphicFramePr>
        <p:xfrm>
          <a:off x="12026101" y="8211906"/>
          <a:ext cx="5233199" cy="966788"/>
        </p:xfrm>
        <a:graphic>
          <a:graphicData uri="http://schemas.openxmlformats.org/drawingml/2006/table">
            <a:tbl>
              <a:tblPr/>
              <a:tblGrid>
                <a:gridCol w="5233199"/>
              </a:tblGrid>
              <a:tr h="966788">
                <a:tc>
                  <a:txBody>
                    <a:bodyPr anchor="t" rtlCol="0"/>
                    <a:p>
                      <a:pPr algn="l">
                        <a:lnSpc>
                          <a:spcPts val="3779"/>
                        </a:lnSpc>
                      </a:pPr>
                      <a:r>
                        <a:rPr sz="2699" lang="en-US">
                          <a:solidFill>
                            <a:srgbClr val="004AAD"/>
                          </a:solidFill>
                          <a:latin typeface="Canva Sans Bold"/>
                        </a:rPr>
                        <a:t>Conclusion</a:t>
                      </a:r>
                      <a:endParaRPr sz="1100" lang="en-US"/>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tr>
            </a:tbl>
          </a:graphicData>
        </a:graphic>
      </p:graphicFrame>
      <p:grpSp>
        <p:nvGrpSpPr>
          <p:cNvPr id="44" name="Group 14"/>
          <p:cNvGrpSpPr/>
          <p:nvPr/>
        </p:nvGrpSpPr>
        <p:grpSpPr>
          <a:xfrm rot="8269342">
            <a:off x="14004505" y="7623707"/>
            <a:ext cx="7555842" cy="3300205"/>
            <a:chOff x="0" y="0"/>
            <a:chExt cx="406400" cy="177505"/>
          </a:xfrm>
        </p:grpSpPr>
        <p:sp>
          <p:nvSpPr>
            <p:cNvPr id="1048610" name="Freeform 15"/>
            <p:cNvSpPr/>
            <p:nvPr/>
          </p:nvSpPr>
          <p:spPr>
            <a:xfrm rot="0" flipH="0" flipV="0">
              <a:off x="0" y="0"/>
              <a:ext cx="406400" cy="177505"/>
            </a:xfrm>
            <a:custGeom>
              <a:avLst/>
              <a:ahLst/>
              <a:rect l="l" t="t" r="r" b="b"/>
              <a:pathLst>
                <a:path w="406400" h="177505">
                  <a:moveTo>
                    <a:pt x="203200" y="0"/>
                  </a:moveTo>
                  <a:lnTo>
                    <a:pt x="203200" y="0"/>
                  </a:lnTo>
                  <a:lnTo>
                    <a:pt x="406400" y="177505"/>
                  </a:lnTo>
                  <a:lnTo>
                    <a:pt x="0" y="177505"/>
                  </a:lnTo>
                  <a:lnTo>
                    <a:pt x="203200" y="0"/>
                  </a:lnTo>
                  <a:close/>
                </a:path>
              </a:pathLst>
            </a:custGeom>
            <a:solidFill>
              <a:srgbClr val="E8223B"/>
            </a:solidFill>
          </p:spPr>
        </p:sp>
        <p:sp>
          <p:nvSpPr>
            <p:cNvPr id="1048611" name="TextBox 16"/>
            <p:cNvSpPr txBox="1"/>
            <p:nvPr/>
          </p:nvSpPr>
          <p:spPr>
            <a:xfrm>
              <a:off x="127000" y="-38100"/>
              <a:ext cx="152400" cy="215605"/>
            </a:xfrm>
            <a:prstGeom prst="rect"/>
          </p:spPr>
          <p:txBody>
            <a:bodyPr anchor="ctr" bIns="50800" lIns="50800" rIns="50800" rtlCol="0" tIns="50800"/>
            <a:p>
              <a:pPr algn="ctr">
                <a:lnSpc>
                  <a:spcPts val="2100"/>
                </a:lnSpc>
              </a:p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grpSp>
        <p:nvGrpSpPr>
          <p:cNvPr id="46" name="Group 2"/>
          <p:cNvGrpSpPr/>
          <p:nvPr/>
        </p:nvGrpSpPr>
        <p:grpSpPr>
          <a:xfrm rot="0">
            <a:off x="13814230" y="9258300"/>
            <a:ext cx="5765006" cy="1028700"/>
            <a:chOff x="0" y="0"/>
            <a:chExt cx="1049690" cy="187305"/>
          </a:xfrm>
        </p:grpSpPr>
        <p:sp>
          <p:nvSpPr>
            <p:cNvPr id="1048612" name="Freeform 3"/>
            <p:cNvSpPr/>
            <p:nvPr/>
          </p:nvSpPr>
          <p:spPr>
            <a:xfrm rot="0" flipH="0" flipV="0">
              <a:off x="0" y="0"/>
              <a:ext cx="1049690" cy="187305"/>
            </a:xfrm>
            <a:custGeom>
              <a:avLst/>
              <a:ah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1048613" name="TextBox 4"/>
            <p:cNvSpPr txBox="1"/>
            <p:nvPr/>
          </p:nvSpPr>
          <p:spPr>
            <a:xfrm>
              <a:off x="127000" y="-38100"/>
              <a:ext cx="795690" cy="225405"/>
            </a:xfrm>
            <a:prstGeom prst="rect"/>
          </p:spPr>
          <p:txBody>
            <a:bodyPr anchor="ctr" bIns="50800" lIns="50800" rIns="50800" rtlCol="0" tIns="50800"/>
            <a:p>
              <a:pPr algn="ctr">
                <a:lnSpc>
                  <a:spcPts val="2100"/>
                </a:lnSpc>
              </a:pPr>
            </a:p>
          </p:txBody>
        </p:sp>
      </p:grpSp>
      <p:sp>
        <p:nvSpPr>
          <p:cNvPr id="1048614" name="TextBox 5"/>
          <p:cNvSpPr txBox="1"/>
          <p:nvPr/>
        </p:nvSpPr>
        <p:spPr>
          <a:xfrm rot="0">
            <a:off x="7283145" y="2608581"/>
            <a:ext cx="10707618" cy="6649719"/>
          </a:xfrm>
          <a:prstGeom prst="rect"/>
        </p:spPr>
        <p:txBody>
          <a:bodyPr anchor="t" bIns="0" lIns="0" rIns="0" rtlCol="0" tIns="0">
            <a:spAutoFit/>
          </a:bodyPr>
          <a:p>
            <a:pPr algn="just">
              <a:lnSpc>
                <a:spcPts val="4760"/>
              </a:lnSpc>
            </a:pPr>
            <a:r>
              <a:rPr sz="4400" lang="en-IN"/>
              <a:t>● The use of hand gestures as a control mechanism eliminates the need for a physical mouse and provides a more intuitive and natural way of</a:t>
            </a:r>
            <a:r>
              <a:rPr altLang="en-IN" sz="4400" lang="en-US"/>
              <a:t> </a:t>
            </a:r>
            <a:r>
              <a:rPr altLang="en-IN" sz="4400" lang="en-US"/>
              <a:t>i</a:t>
            </a:r>
            <a:r>
              <a:rPr altLang="en-IN" sz="4400" lang="en-US"/>
              <a:t>n</a:t>
            </a:r>
            <a:r>
              <a:rPr altLang="en-IN" sz="4400" lang="en-US"/>
              <a:t>t</a:t>
            </a:r>
            <a:r>
              <a:rPr altLang="en-US" sz="4400" lang="en-IN"/>
              <a:t>eraction with computers</a:t>
            </a:r>
            <a:r>
              <a:rPr altLang="en-IN" sz="4400" lang="en-US"/>
              <a:t>.</a:t>
            </a:r>
            <a:endParaRPr altLang="en-US" sz="4400" lang="zh-CN"/>
          </a:p>
          <a:p>
            <a:pPr algn="just">
              <a:lnSpc>
                <a:spcPts val="4760"/>
              </a:lnSpc>
            </a:pPr>
            <a:endParaRPr altLang="en-US" sz="4400" lang="zh-CN"/>
          </a:p>
          <a:p>
            <a:pPr algn="just">
              <a:lnSpc>
                <a:spcPts val="4760"/>
              </a:lnSpc>
            </a:pPr>
            <a:r>
              <a:rPr altLang="en-US" sz="4400" lang="en-IN"/>
              <a:t>● Hand gesture recognition is a natural way of human computer interaction and an area of very active research in computer vision and machine learning.</a:t>
            </a:r>
            <a:endParaRPr altLang="en-US" sz="4400" lang="zh-CN"/>
          </a:p>
          <a:p>
            <a:pPr algn="just">
              <a:lnSpc>
                <a:spcPts val="4760"/>
              </a:lnSpc>
            </a:pPr>
            <a:endParaRPr altLang="en-US" sz="4400" lang="zh-CN"/>
          </a:p>
        </p:txBody>
      </p:sp>
      <p:grpSp>
        <p:nvGrpSpPr>
          <p:cNvPr id="47" name="Group 6"/>
          <p:cNvGrpSpPr/>
          <p:nvPr/>
        </p:nvGrpSpPr>
        <p:grpSpPr>
          <a:xfrm rot="-10800000">
            <a:off x="-4624020" y="-1010652"/>
            <a:ext cx="17910881" cy="3156000"/>
            <a:chOff x="0" y="0"/>
            <a:chExt cx="1440789" cy="253875"/>
          </a:xfrm>
        </p:grpSpPr>
        <p:sp>
          <p:nvSpPr>
            <p:cNvPr id="1048615" name="Freeform 7"/>
            <p:cNvSpPr/>
            <p:nvPr/>
          </p:nvSpPr>
          <p:spPr>
            <a:xfrm rot="0" flipH="0" flipV="0">
              <a:off x="0" y="0"/>
              <a:ext cx="1440789" cy="253875"/>
            </a:xfrm>
            <a:custGeom>
              <a:avLst/>
              <a:ahLst/>
              <a:rect l="l" t="t" r="r" b="b"/>
              <a:pathLst>
                <a:path w="1440789" h="253875">
                  <a:moveTo>
                    <a:pt x="203200" y="0"/>
                  </a:moveTo>
                  <a:lnTo>
                    <a:pt x="1237589" y="0"/>
                  </a:lnTo>
                  <a:lnTo>
                    <a:pt x="1440789" y="253875"/>
                  </a:lnTo>
                  <a:lnTo>
                    <a:pt x="0" y="253875"/>
                  </a:lnTo>
                  <a:lnTo>
                    <a:pt x="203200" y="0"/>
                  </a:lnTo>
                  <a:close/>
                </a:path>
              </a:pathLst>
            </a:custGeom>
            <a:solidFill>
              <a:srgbClr val="A20E20"/>
            </a:solidFill>
          </p:spPr>
        </p:sp>
        <p:sp>
          <p:nvSpPr>
            <p:cNvPr id="1048616" name="TextBox 8"/>
            <p:cNvSpPr txBox="1"/>
            <p:nvPr/>
          </p:nvSpPr>
          <p:spPr>
            <a:xfrm>
              <a:off x="127000" y="-38100"/>
              <a:ext cx="1186789" cy="291975"/>
            </a:xfrm>
            <a:prstGeom prst="rect"/>
          </p:spPr>
          <p:txBody>
            <a:bodyPr anchor="ctr" bIns="50800" lIns="50800" rIns="50800" rtlCol="0" tIns="50800"/>
            <a:p>
              <a:pPr algn="ctr">
                <a:lnSpc>
                  <a:spcPts val="2100"/>
                </a:lnSpc>
              </a:pPr>
            </a:p>
          </p:txBody>
        </p:sp>
      </p:grpSp>
      <p:sp>
        <p:nvSpPr>
          <p:cNvPr id="1048617" name="TextBox 9"/>
          <p:cNvSpPr txBox="1"/>
          <p:nvPr/>
        </p:nvSpPr>
        <p:spPr>
          <a:xfrm rot="0">
            <a:off x="855627" y="228412"/>
            <a:ext cx="7285740" cy="1447673"/>
          </a:xfrm>
          <a:prstGeom prst="rect"/>
        </p:spPr>
        <p:txBody>
          <a:bodyPr anchor="t" bIns="0" lIns="0" rIns="0" rtlCol="0" tIns="0">
            <a:spAutoFit/>
          </a:bodyPr>
          <a:p>
            <a:pPr>
              <a:lnSpc>
                <a:spcPts val="11399"/>
              </a:lnSpc>
            </a:pPr>
            <a:r>
              <a:rPr sz="9499" lang="en-US">
                <a:solidFill>
                  <a:srgbClr val="FFFFFF"/>
                </a:solidFill>
                <a:latin typeface="Times New Roman Bold Italics"/>
              </a:rPr>
              <a:t>ABSTRACT</a:t>
            </a:r>
          </a:p>
        </p:txBody>
      </p:sp>
      <p:pic>
        <p:nvPicPr>
          <p:cNvPr id="2097152" name=""/>
          <p:cNvPicPr>
            <a:picLocks/>
          </p:cNvPicPr>
          <p:nvPr/>
        </p:nvPicPr>
        <p:blipFill>
          <a:blip xmlns:r="http://schemas.openxmlformats.org/officeDocument/2006/relationships" r:embed="rId1"/>
          <a:stretch>
            <a:fillRect/>
          </a:stretch>
        </p:blipFill>
        <p:spPr>
          <a:xfrm rot="0">
            <a:off x="-1163" y="2394306"/>
            <a:ext cx="7100056" cy="7603562"/>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grpSp>
        <p:nvGrpSpPr>
          <p:cNvPr id="49" name="Group 2"/>
          <p:cNvGrpSpPr/>
          <p:nvPr/>
        </p:nvGrpSpPr>
        <p:grpSpPr>
          <a:xfrm rot="0">
            <a:off x="13814230" y="9258300"/>
            <a:ext cx="5765006" cy="1028700"/>
            <a:chOff x="0" y="0"/>
            <a:chExt cx="1049690" cy="187305"/>
          </a:xfrm>
        </p:grpSpPr>
        <p:sp>
          <p:nvSpPr>
            <p:cNvPr id="1048618" name="Freeform 3"/>
            <p:cNvSpPr/>
            <p:nvPr/>
          </p:nvSpPr>
          <p:spPr>
            <a:xfrm rot="0" flipH="0" flipV="0">
              <a:off x="0" y="0"/>
              <a:ext cx="1049690" cy="187305"/>
            </a:xfrm>
            <a:custGeom>
              <a:avLst/>
              <a:ah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1048619" name="TextBox 4"/>
            <p:cNvSpPr txBox="1"/>
            <p:nvPr/>
          </p:nvSpPr>
          <p:spPr>
            <a:xfrm>
              <a:off x="127000" y="-38100"/>
              <a:ext cx="795690" cy="225405"/>
            </a:xfrm>
            <a:prstGeom prst="rect"/>
          </p:spPr>
          <p:txBody>
            <a:bodyPr anchor="ctr" bIns="50800" lIns="50800" rIns="50800" rtlCol="0" tIns="50800"/>
            <a:p>
              <a:pPr algn="ctr">
                <a:lnSpc>
                  <a:spcPts val="2100"/>
                </a:lnSpc>
              </a:pPr>
            </a:p>
          </p:txBody>
        </p:sp>
      </p:grpSp>
      <p:sp>
        <p:nvSpPr>
          <p:cNvPr id="1048620" name="TextBox 5"/>
          <p:cNvSpPr txBox="1"/>
          <p:nvPr/>
        </p:nvSpPr>
        <p:spPr>
          <a:xfrm rot="0">
            <a:off x="584234" y="3472401"/>
            <a:ext cx="17119532" cy="5760719"/>
          </a:xfrm>
          <a:prstGeom prst="rect"/>
        </p:spPr>
        <p:txBody>
          <a:bodyPr anchor="t" bIns="0" lIns="0" rIns="0" rtlCol="0" tIns="0">
            <a:spAutoFit/>
          </a:bodyPr>
          <a:p>
            <a:pPr algn="just">
              <a:lnSpc>
                <a:spcPts val="5040"/>
              </a:lnSpc>
              <a:spcBef>
                <a:spcPct val="0"/>
              </a:spcBef>
            </a:pPr>
            <a:r>
              <a:rPr sz="4400" lang="en-IN"/>
              <a:t>● A virtual mouse is software that allows users to give mouse inputs to a system without using an actual mouse. To the extreme it can also be called as hardware because it uses an ordinary web camera.</a:t>
            </a:r>
            <a:endParaRPr altLang="en-US" sz="4400" lang="zh-CN"/>
          </a:p>
          <a:p>
            <a:pPr algn="just">
              <a:lnSpc>
                <a:spcPts val="5040"/>
              </a:lnSpc>
              <a:spcBef>
                <a:spcPct val="0"/>
              </a:spcBef>
            </a:pPr>
            <a:r>
              <a:rPr sz="4400" lang="en-IN"/>
              <a:t> </a:t>
            </a:r>
            <a:endParaRPr altLang="en-US" sz="4400" lang="zh-CN"/>
          </a:p>
          <a:p>
            <a:pPr algn="just">
              <a:lnSpc>
                <a:spcPts val="5040"/>
              </a:lnSpc>
              <a:spcBef>
                <a:spcPct val="0"/>
              </a:spcBef>
            </a:pPr>
            <a:r>
              <a:rPr altLang="en-US" sz="4400" lang="en-IN"/>
              <a:t>● A virtual mouse can usually be operated with multiple input devices, which may include an actual mouse or a computer keyboard. Virtual mouse which uses web camera works with the help of different image processing techniques.</a:t>
            </a:r>
            <a:endParaRPr altLang="en-US" sz="4400" lang="zh-CN"/>
          </a:p>
          <a:p>
            <a:pPr algn="just">
              <a:lnSpc>
                <a:spcPts val="5040"/>
              </a:lnSpc>
              <a:spcBef>
                <a:spcPct val="0"/>
              </a:spcBef>
            </a:pPr>
            <a:endParaRPr altLang="en-US" sz="4400" lang="zh-CN"/>
          </a:p>
        </p:txBody>
      </p:sp>
      <p:grpSp>
        <p:nvGrpSpPr>
          <p:cNvPr id="50" name="Group 6"/>
          <p:cNvGrpSpPr/>
          <p:nvPr/>
        </p:nvGrpSpPr>
        <p:grpSpPr>
          <a:xfrm rot="-10800000">
            <a:off x="-2552999" y="-139609"/>
            <a:ext cx="17910881" cy="3156000"/>
            <a:chOff x="0" y="0"/>
            <a:chExt cx="1440789" cy="253875"/>
          </a:xfrm>
        </p:grpSpPr>
        <p:sp>
          <p:nvSpPr>
            <p:cNvPr id="1048621" name="Freeform 7"/>
            <p:cNvSpPr/>
            <p:nvPr/>
          </p:nvSpPr>
          <p:spPr>
            <a:xfrm rot="0" flipH="0" flipV="0">
              <a:off x="0" y="0"/>
              <a:ext cx="1440789" cy="253875"/>
            </a:xfrm>
            <a:custGeom>
              <a:avLst/>
              <a:ahLst/>
              <a:rect l="l" t="t" r="r" b="b"/>
              <a:pathLst>
                <a:path w="1440789" h="253875">
                  <a:moveTo>
                    <a:pt x="203200" y="0"/>
                  </a:moveTo>
                  <a:lnTo>
                    <a:pt x="1237589" y="0"/>
                  </a:lnTo>
                  <a:lnTo>
                    <a:pt x="1440789" y="253875"/>
                  </a:lnTo>
                  <a:lnTo>
                    <a:pt x="0" y="253875"/>
                  </a:lnTo>
                  <a:lnTo>
                    <a:pt x="203200" y="0"/>
                  </a:lnTo>
                  <a:close/>
                </a:path>
              </a:pathLst>
            </a:custGeom>
            <a:solidFill>
              <a:srgbClr val="A20E20"/>
            </a:solidFill>
          </p:spPr>
        </p:sp>
        <p:sp>
          <p:nvSpPr>
            <p:cNvPr id="1048622" name="TextBox 8"/>
            <p:cNvSpPr txBox="1"/>
            <p:nvPr/>
          </p:nvSpPr>
          <p:spPr>
            <a:xfrm>
              <a:off x="127000" y="-38100"/>
              <a:ext cx="1186789" cy="291975"/>
            </a:xfrm>
            <a:prstGeom prst="rect"/>
          </p:spPr>
          <p:txBody>
            <a:bodyPr anchor="ctr" bIns="50800" lIns="50800" rIns="50800" rtlCol="0" tIns="50800"/>
            <a:p>
              <a:pPr algn="ctr">
                <a:lnSpc>
                  <a:spcPts val="2100"/>
                </a:lnSpc>
              </a:pPr>
            </a:p>
          </p:txBody>
        </p:sp>
      </p:grpSp>
      <p:sp>
        <p:nvSpPr>
          <p:cNvPr id="1048623" name="TextBox 9"/>
          <p:cNvSpPr txBox="1"/>
          <p:nvPr/>
        </p:nvSpPr>
        <p:spPr>
          <a:xfrm rot="0">
            <a:off x="584234" y="538279"/>
            <a:ext cx="10316983" cy="1447673"/>
          </a:xfrm>
          <a:prstGeom prst="rect"/>
        </p:spPr>
        <p:txBody>
          <a:bodyPr anchor="t" bIns="0" lIns="0" rIns="0" rtlCol="0" tIns="0">
            <a:spAutoFit/>
          </a:bodyPr>
          <a:p>
            <a:pPr>
              <a:lnSpc>
                <a:spcPts val="11399"/>
              </a:lnSpc>
            </a:pPr>
            <a:r>
              <a:rPr sz="9499" lang="en-US">
                <a:solidFill>
                  <a:srgbClr val="FFFFFF"/>
                </a:solidFill>
                <a:latin typeface="Times New Roman Bold"/>
              </a:rPr>
              <a:t>INTRODUCTION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grpSp>
        <p:nvGrpSpPr>
          <p:cNvPr id="52" name="Group 2"/>
          <p:cNvGrpSpPr/>
          <p:nvPr/>
        </p:nvGrpSpPr>
        <p:grpSpPr>
          <a:xfrm rot="0">
            <a:off x="-1203303" y="9692389"/>
            <a:ext cx="5765006" cy="628178"/>
            <a:chOff x="0" y="0"/>
            <a:chExt cx="1049690" cy="114378"/>
          </a:xfrm>
        </p:grpSpPr>
        <p:sp>
          <p:nvSpPr>
            <p:cNvPr id="1048624" name="Freeform 3"/>
            <p:cNvSpPr/>
            <p:nvPr/>
          </p:nvSpPr>
          <p:spPr>
            <a:xfrm rot="0" flipH="0" flipV="0">
              <a:off x="0" y="0"/>
              <a:ext cx="1049690" cy="114378"/>
            </a:xfrm>
            <a:custGeom>
              <a:avLst/>
              <a:ahLst/>
              <a:rect l="l" t="t" r="r" b="b"/>
              <a:pathLst>
                <a:path w="1049690" h="114378">
                  <a:moveTo>
                    <a:pt x="203200" y="0"/>
                  </a:moveTo>
                  <a:lnTo>
                    <a:pt x="846490" y="0"/>
                  </a:lnTo>
                  <a:lnTo>
                    <a:pt x="1049690" y="114378"/>
                  </a:lnTo>
                  <a:lnTo>
                    <a:pt x="0" y="114378"/>
                  </a:lnTo>
                  <a:lnTo>
                    <a:pt x="203200" y="0"/>
                  </a:lnTo>
                  <a:close/>
                </a:path>
              </a:pathLst>
            </a:custGeom>
            <a:solidFill>
              <a:srgbClr val="A20E20"/>
            </a:solidFill>
          </p:spPr>
        </p:sp>
        <p:sp>
          <p:nvSpPr>
            <p:cNvPr id="1048625" name="TextBox 4"/>
            <p:cNvSpPr txBox="1"/>
            <p:nvPr/>
          </p:nvSpPr>
          <p:spPr>
            <a:xfrm>
              <a:off x="127000" y="-38100"/>
              <a:ext cx="795690" cy="152478"/>
            </a:xfrm>
            <a:prstGeom prst="rect"/>
          </p:spPr>
          <p:txBody>
            <a:bodyPr anchor="ctr" bIns="50800" lIns="50800" rIns="50800" rtlCol="0" tIns="50800"/>
            <a:p>
              <a:pPr algn="ctr">
                <a:lnSpc>
                  <a:spcPts val="2100"/>
                </a:lnSpc>
              </a:pPr>
            </a:p>
          </p:txBody>
        </p:sp>
      </p:grpSp>
      <p:grpSp>
        <p:nvGrpSpPr>
          <p:cNvPr id="53" name="Group 8"/>
          <p:cNvGrpSpPr/>
          <p:nvPr/>
        </p:nvGrpSpPr>
        <p:grpSpPr>
          <a:xfrm rot="-10800000">
            <a:off x="14447117" y="-331087"/>
            <a:ext cx="7681766" cy="3540443"/>
            <a:chOff x="0" y="0"/>
            <a:chExt cx="406400" cy="187305"/>
          </a:xfrm>
        </p:grpSpPr>
        <p:sp>
          <p:nvSpPr>
            <p:cNvPr id="1048626" name="Freeform 9"/>
            <p:cNvSpPr/>
            <p:nvPr/>
          </p:nvSpPr>
          <p:spPr>
            <a:xfrm rot="0" flipH="0" flipV="0">
              <a:off x="0" y="0"/>
              <a:ext cx="406400" cy="187305"/>
            </a:xfrm>
            <a:custGeom>
              <a:avLst/>
              <a:ahLst/>
              <a:rect l="l" t="t" r="r" b="b"/>
              <a:pathLst>
                <a:path w="406400" h="187305">
                  <a:moveTo>
                    <a:pt x="203200" y="0"/>
                  </a:moveTo>
                  <a:lnTo>
                    <a:pt x="203200" y="0"/>
                  </a:lnTo>
                  <a:lnTo>
                    <a:pt x="406400" y="187305"/>
                  </a:lnTo>
                  <a:lnTo>
                    <a:pt x="0" y="187305"/>
                  </a:lnTo>
                  <a:lnTo>
                    <a:pt x="203200" y="0"/>
                  </a:lnTo>
                  <a:close/>
                </a:path>
              </a:pathLst>
            </a:custGeom>
            <a:solidFill>
              <a:srgbClr val="E8223B">
                <a:alpha val="80000"/>
              </a:srgbClr>
            </a:solidFill>
          </p:spPr>
        </p:sp>
        <p:sp>
          <p:nvSpPr>
            <p:cNvPr id="1048627" name="TextBox 10"/>
            <p:cNvSpPr txBox="1"/>
            <p:nvPr/>
          </p:nvSpPr>
          <p:spPr>
            <a:xfrm>
              <a:off x="127000" y="-38100"/>
              <a:ext cx="152400" cy="225405"/>
            </a:xfrm>
            <a:prstGeom prst="rect"/>
          </p:spPr>
          <p:txBody>
            <a:bodyPr anchor="ctr" bIns="50800" lIns="50800" rIns="50800" rtlCol="0" tIns="50800"/>
            <a:p>
              <a:pPr algn="ctr">
                <a:lnSpc>
                  <a:spcPts val="2100"/>
                </a:lnSpc>
              </a:pPr>
            </a:p>
          </p:txBody>
        </p:sp>
      </p:grpSp>
      <p:sp>
        <p:nvSpPr>
          <p:cNvPr id="1048628" name="TextBox 11"/>
          <p:cNvSpPr txBox="1"/>
          <p:nvPr/>
        </p:nvSpPr>
        <p:spPr>
          <a:xfrm rot="0">
            <a:off x="976581" y="3795624"/>
            <a:ext cx="14425325" cy="1991360"/>
          </a:xfrm>
          <a:prstGeom prst="rect"/>
        </p:spPr>
        <p:txBody>
          <a:bodyPr anchor="t" bIns="0" lIns="0" rIns="0" rtlCol="0" tIns="0">
            <a:spAutoFit/>
          </a:bodyPr>
          <a:p>
            <a:pPr algn="just">
              <a:lnSpc>
                <a:spcPts val="3920"/>
              </a:lnSpc>
            </a:pPr>
            <a:r>
              <a:rPr altLang="en-IN" sz="4400" lang="en-US"/>
              <a:t>As modern technology of human computer interactions become important in our everyday lives, varieties of mouse with all kind of shapes and sizes were invented, from a casual </a:t>
            </a:r>
            <a:r>
              <a:rPr altLang="en-IN" sz="4400" lang="en-US"/>
              <a:t>o</a:t>
            </a:r>
            <a:r>
              <a:rPr altLang="en-IN" sz="4400" lang="en-US"/>
              <a:t>f</a:t>
            </a:r>
            <a:r>
              <a:rPr altLang="en-IN" sz="4400" lang="en-US"/>
              <a:t>f</a:t>
            </a:r>
            <a:r>
              <a:rPr altLang="en-IN" sz="4400" lang="en-US"/>
              <a:t>i</a:t>
            </a:r>
            <a:r>
              <a:rPr altLang="en-IN" sz="4400" lang="en-US"/>
              <a:t>c</a:t>
            </a:r>
            <a:r>
              <a:rPr altLang="en-IN" sz="4400" lang="en-US"/>
              <a:t>e</a:t>
            </a:r>
            <a:r>
              <a:rPr altLang="en-IN" sz="4400" lang="en-US"/>
              <a:t> </a:t>
            </a:r>
            <a:r>
              <a:rPr altLang="en-IN" sz="4400" lang="en-US"/>
              <a:t>m</a:t>
            </a:r>
            <a:r>
              <a:rPr altLang="en-IN" sz="4400" lang="en-US"/>
              <a:t>ouse to a hard-core gaming mouse. </a:t>
            </a:r>
            <a:endParaRPr altLang="en-US" sz="4400" lang="zh-CN"/>
          </a:p>
        </p:txBody>
      </p:sp>
      <p:sp>
        <p:nvSpPr>
          <p:cNvPr id="1048629" name="TextBox 12"/>
          <p:cNvSpPr txBox="1"/>
          <p:nvPr/>
        </p:nvSpPr>
        <p:spPr>
          <a:xfrm rot="0">
            <a:off x="976581" y="6203154"/>
            <a:ext cx="13670639" cy="995681"/>
          </a:xfrm>
          <a:prstGeom prst="rect"/>
        </p:spPr>
        <p:txBody>
          <a:bodyPr anchor="t" bIns="0" lIns="0" rIns="0" rtlCol="0" tIns="0">
            <a:spAutoFit/>
          </a:bodyPr>
          <a:p>
            <a:pPr algn="just">
              <a:lnSpc>
                <a:spcPts val="3920"/>
              </a:lnSpc>
            </a:pPr>
            <a:r>
              <a:rPr altLang="en-IN" sz="4400" lang="en-US">
                <a:solidFill>
                  <a:srgbClr val="000000"/>
                </a:solidFill>
                <a:latin typeface="Canva Sans"/>
              </a:rPr>
              <a:t>However, there are some limitations to these hardware as they are not as environmental friendly </a:t>
            </a:r>
            <a:r>
              <a:rPr altLang="en-IN" sz="4400" lang="en-US">
                <a:solidFill>
                  <a:srgbClr val="000000"/>
                </a:solidFill>
                <a:latin typeface="Canva Sans"/>
              </a:rPr>
              <a:t>a</a:t>
            </a:r>
            <a:r>
              <a:rPr altLang="en-IN" sz="4400" lang="en-US">
                <a:solidFill>
                  <a:srgbClr val="000000"/>
                </a:solidFill>
                <a:latin typeface="Canva Sans"/>
              </a:rPr>
              <a:t>s</a:t>
            </a:r>
            <a:r>
              <a:rPr altLang="en-IN" sz="4400" lang="en-US">
                <a:solidFill>
                  <a:srgbClr val="000000"/>
                </a:solidFill>
                <a:latin typeface="Canva Sans"/>
              </a:rPr>
              <a:t> </a:t>
            </a:r>
            <a:r>
              <a:rPr altLang="en-IN" sz="4400" lang="en-US">
                <a:solidFill>
                  <a:srgbClr val="000000"/>
                </a:solidFill>
                <a:latin typeface="Canva Sans"/>
              </a:rPr>
              <a:t>i</a:t>
            </a:r>
            <a:r>
              <a:rPr altLang="en-IN" sz="4400" lang="en-US">
                <a:solidFill>
                  <a:srgbClr val="000000"/>
                </a:solidFill>
                <a:latin typeface="Canva Sans"/>
              </a:rPr>
              <a:t>t</a:t>
            </a:r>
            <a:r>
              <a:rPr altLang="en-IN" sz="4400" lang="en-US">
                <a:solidFill>
                  <a:srgbClr val="000000"/>
                </a:solidFill>
                <a:latin typeface="Canva Sans"/>
              </a:rPr>
              <a:t> </a:t>
            </a:r>
            <a:r>
              <a:rPr altLang="en-IN" sz="4400" lang="en-US">
                <a:solidFill>
                  <a:srgbClr val="000000"/>
                </a:solidFill>
                <a:latin typeface="Canva Sans"/>
              </a:rPr>
              <a:t>s</a:t>
            </a:r>
            <a:r>
              <a:rPr altLang="en-IN" sz="4400" lang="en-US">
                <a:solidFill>
                  <a:srgbClr val="000000"/>
                </a:solidFill>
                <a:latin typeface="Canva Sans"/>
              </a:rPr>
              <a:t>e</a:t>
            </a:r>
            <a:r>
              <a:rPr altLang="en-IN" sz="4400" lang="en-US">
                <a:solidFill>
                  <a:srgbClr val="000000"/>
                </a:solidFill>
                <a:latin typeface="Canva Sans"/>
              </a:rPr>
              <a:t>e</a:t>
            </a:r>
            <a:r>
              <a:rPr altLang="en-IN" sz="4400" lang="en-US">
                <a:solidFill>
                  <a:srgbClr val="000000"/>
                </a:solidFill>
                <a:latin typeface="Canva Sans"/>
              </a:rPr>
              <a:t>m</a:t>
            </a:r>
            <a:r>
              <a:rPr altLang="en-IN" sz="4400" lang="en-US">
                <a:solidFill>
                  <a:srgbClr val="000000"/>
                </a:solidFill>
                <a:latin typeface="Canva Sans"/>
              </a:rPr>
              <a:t>s</a:t>
            </a:r>
            <a:r>
              <a:rPr altLang="en-IN" sz="4400" lang="en-US">
                <a:solidFill>
                  <a:srgbClr val="000000"/>
                </a:solidFill>
                <a:latin typeface="Canva Sans"/>
              </a:rPr>
              <a:t>.</a:t>
            </a:r>
            <a:endParaRPr sz="4400" lang="en-US">
              <a:solidFill>
                <a:srgbClr val="000000"/>
              </a:solidFill>
              <a:latin typeface="Canva Sans"/>
            </a:endParaRPr>
          </a:p>
        </p:txBody>
      </p:sp>
      <p:sp>
        <p:nvSpPr>
          <p:cNvPr id="1048630" name="Freeform 14"/>
          <p:cNvSpPr/>
          <p:nvPr/>
        </p:nvSpPr>
        <p:spPr>
          <a:xfrm rot="-10800000" flipH="0" flipV="0">
            <a:off x="-966971" y="-120635"/>
            <a:ext cx="15889564" cy="3175815"/>
          </a:xfrm>
          <a:custGeom>
            <a:avLst/>
            <a:ahLst/>
            <a:rect l="l" t="t" r="r" b="b"/>
            <a:pathLst>
              <a:path w="1440789" h="253875">
                <a:moveTo>
                  <a:pt x="203200" y="0"/>
                </a:moveTo>
                <a:lnTo>
                  <a:pt x="1237589" y="0"/>
                </a:lnTo>
                <a:lnTo>
                  <a:pt x="1440789" y="253875"/>
                </a:lnTo>
                <a:lnTo>
                  <a:pt x="0" y="253875"/>
                </a:lnTo>
                <a:lnTo>
                  <a:pt x="203200" y="0"/>
                </a:lnTo>
                <a:close/>
              </a:path>
            </a:pathLst>
          </a:custGeom>
          <a:solidFill>
            <a:srgbClr val="A20E20"/>
          </a:solidFill>
        </p:spPr>
      </p:sp>
      <p:sp>
        <p:nvSpPr>
          <p:cNvPr id="1048631" name="TextBox 16"/>
          <p:cNvSpPr txBox="1"/>
          <p:nvPr/>
        </p:nvSpPr>
        <p:spPr>
          <a:xfrm rot="0">
            <a:off x="976581" y="857672"/>
            <a:ext cx="12627597" cy="1219200"/>
          </a:xfrm>
          <a:prstGeom prst="rect"/>
        </p:spPr>
        <p:txBody>
          <a:bodyPr anchor="t" bIns="0" lIns="0" rIns="0" rtlCol="0" tIns="0">
            <a:spAutoFit/>
          </a:bodyPr>
          <a:p>
            <a:pPr>
              <a:lnSpc>
                <a:spcPts val="9600"/>
              </a:lnSpc>
            </a:pPr>
            <a:r>
              <a:rPr sz="8000" lang="en-US">
                <a:solidFill>
                  <a:srgbClr val="FFFFFF"/>
                </a:solidFill>
                <a:latin typeface="Times New Roman Bold"/>
              </a:rPr>
              <a:t>LITERATURE SURVEY</a:t>
            </a:r>
          </a:p>
        </p:txBody>
      </p:sp>
      <p:sp>
        <p:nvSpPr>
          <p:cNvPr id="1048632" name="Freeform 17"/>
          <p:cNvSpPr/>
          <p:nvPr/>
        </p:nvSpPr>
        <p:spPr>
          <a:xfrm rot="0" flipH="0" flipV="0">
            <a:off x="337019" y="3758895"/>
            <a:ext cx="358874" cy="341256"/>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1"/>
            <a:stretch>
              <a:fillRect l="0" t="0" r="0" b="0"/>
            </a:stretch>
          </a:blipFill>
        </p:spPr>
      </p:sp>
      <p:sp>
        <p:nvSpPr>
          <p:cNvPr id="1048633" name="Freeform 18"/>
          <p:cNvSpPr/>
          <p:nvPr/>
        </p:nvSpPr>
        <p:spPr>
          <a:xfrm rot="0" flipH="0" flipV="0">
            <a:off x="337018" y="6203155"/>
            <a:ext cx="358874" cy="341256"/>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1"/>
            <a:stretch>
              <a:fillRect l="0" t="0" r="0" b="0"/>
            </a:stretch>
          </a:blipFill>
        </p:spPr>
      </p:sp>
      <p:pic>
        <p:nvPicPr>
          <p:cNvPr id="2097153" name=""/>
          <p:cNvPicPr>
            <a:picLocks/>
          </p:cNvPicPr>
          <p:nvPr/>
        </p:nvPicPr>
        <p:blipFill>
          <a:blip xmlns:r="http://schemas.openxmlformats.org/officeDocument/2006/relationships" r:embed="rId2"/>
          <a:stretch>
            <a:fillRect/>
          </a:stretch>
        </p:blipFill>
        <p:spPr>
          <a:xfrm rot="0">
            <a:off x="6977811" y="7615005"/>
            <a:ext cx="5095560" cy="2287458"/>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634" name="Freeform 2"/>
          <p:cNvSpPr/>
          <p:nvPr/>
        </p:nvSpPr>
        <p:spPr>
          <a:xfrm rot="0" flipH="0" flipV="0">
            <a:off x="436463" y="2653000"/>
            <a:ext cx="358874" cy="341256"/>
          </a:xfrm>
          <a:custGeom>
            <a:avLst/>
            <a:ahLst/>
            <a:rect l="l" t="t" r="r" b="b"/>
            <a:pathLst>
              <a:path w="358874" h="341256">
                <a:moveTo>
                  <a:pt x="0" y="0"/>
                </a:moveTo>
                <a:lnTo>
                  <a:pt x="358874" y="0"/>
                </a:lnTo>
                <a:lnTo>
                  <a:pt x="358874" y="341256"/>
                </a:lnTo>
                <a:lnTo>
                  <a:pt x="0" y="341256"/>
                </a:lnTo>
                <a:lnTo>
                  <a:pt x="0" y="0"/>
                </a:lnTo>
                <a:close/>
              </a:path>
            </a:pathLst>
          </a:custGeom>
          <a:blipFill>
            <a:blip xmlns:r="http://schemas.openxmlformats.org/officeDocument/2006/relationships" r:embed="rId1"/>
            <a:stretch>
              <a:fillRect l="0" t="0" r="0" b="0"/>
            </a:stretch>
          </a:blipFill>
        </p:spPr>
      </p:sp>
      <p:sp>
        <p:nvSpPr>
          <p:cNvPr id="1048635" name="TextBox 3"/>
          <p:cNvSpPr txBox="1"/>
          <p:nvPr/>
        </p:nvSpPr>
        <p:spPr>
          <a:xfrm rot="0">
            <a:off x="1168279" y="2653001"/>
            <a:ext cx="15270284" cy="3484881"/>
          </a:xfrm>
          <a:prstGeom prst="rect"/>
        </p:spPr>
        <p:txBody>
          <a:bodyPr anchor="t" bIns="0" lIns="0" rIns="0" rtlCol="0" tIns="0">
            <a:spAutoFit/>
          </a:bodyPr>
          <a:p>
            <a:pPr algn="just">
              <a:lnSpc>
                <a:spcPts val="3920"/>
              </a:lnSpc>
            </a:pPr>
            <a:r>
              <a:rPr altLang="en-IN" sz="4400" lang="en-US">
                <a:solidFill>
                  <a:srgbClr val="000000"/>
                </a:solidFill>
                <a:latin typeface="Canva Sans"/>
              </a:rPr>
              <a:t>F</a:t>
            </a:r>
            <a:r>
              <a:rPr altLang="en-IN" sz="4400" lang="en-US">
                <a:solidFill>
                  <a:srgbClr val="000000"/>
                </a:solidFill>
                <a:latin typeface="Canva Sans"/>
              </a:rPr>
              <a:t>o</a:t>
            </a:r>
            <a:r>
              <a:rPr sz="4400" lang="en-US">
                <a:solidFill>
                  <a:srgbClr val="000000"/>
                </a:solidFill>
                <a:latin typeface="Canva Sans"/>
              </a:rPr>
              <a:t>r example, the physical mouse requires a flat surface to operate, not to mention that it requires a certain area to fully utilize the functions offered.</a:t>
            </a:r>
            <a:r>
              <a:rPr altLang="en-IN" sz="4400" lang="en-US">
                <a:solidFill>
                  <a:srgbClr val="000000"/>
                </a:solidFill>
                <a:latin typeface="Canva Sans"/>
              </a:rPr>
              <a:t>F</a:t>
            </a:r>
            <a:r>
              <a:rPr altLang="en-IN" sz="4400" lang="en-US">
                <a:solidFill>
                  <a:srgbClr val="000000"/>
                </a:solidFill>
                <a:latin typeface="Canva Sans"/>
              </a:rPr>
              <a:t>u</a:t>
            </a:r>
            <a:r>
              <a:rPr sz="4400" lang="en-US">
                <a:solidFill>
                  <a:srgbClr val="000000"/>
                </a:solidFill>
                <a:latin typeface="Canva Sans"/>
              </a:rPr>
              <a:t>rthermore, some of these hardware are completely useless when it comes to interact with the computers remotely due to the cable lengths limitations, rendering it inaccessible.</a:t>
            </a:r>
            <a:endParaRPr sz="4400" lang="en-US">
              <a:solidFill>
                <a:srgbClr val="000000"/>
              </a:solidFill>
              <a:latin typeface="Canva Sans"/>
            </a:endParaRPr>
          </a:p>
          <a:p>
            <a:pPr algn="just">
              <a:lnSpc>
                <a:spcPts val="3920"/>
              </a:lnSpc>
            </a:pPr>
            <a:endParaRPr sz="4400" lang="en-US">
              <a:solidFill>
                <a:srgbClr val="000000"/>
              </a:solidFill>
              <a:latin typeface="Canva Sans"/>
            </a:endParaRPr>
          </a:p>
        </p:txBody>
      </p:sp>
      <p:grpSp>
        <p:nvGrpSpPr>
          <p:cNvPr id="55" name="Group 4"/>
          <p:cNvGrpSpPr/>
          <p:nvPr/>
        </p:nvGrpSpPr>
        <p:grpSpPr>
          <a:xfrm rot="-10800000">
            <a:off x="-2606162" y="-2006555"/>
            <a:ext cx="15118279" cy="3959077"/>
            <a:chOff x="0" y="0"/>
            <a:chExt cx="1216146" cy="256240"/>
          </a:xfrm>
        </p:grpSpPr>
        <p:sp>
          <p:nvSpPr>
            <p:cNvPr id="1048636" name="Freeform 5"/>
            <p:cNvSpPr/>
            <p:nvPr/>
          </p:nvSpPr>
          <p:spPr>
            <a:xfrm rot="0" flipH="0" flipV="0">
              <a:off x="0" y="0"/>
              <a:ext cx="1216146" cy="256240"/>
            </a:xfrm>
            <a:custGeom>
              <a:avLst/>
              <a:ahLst/>
              <a:rect l="l" t="t" r="r" b="b"/>
              <a:pathLst>
                <a:path w="1216146" h="256240">
                  <a:moveTo>
                    <a:pt x="203200" y="0"/>
                  </a:moveTo>
                  <a:lnTo>
                    <a:pt x="1012946" y="0"/>
                  </a:lnTo>
                  <a:lnTo>
                    <a:pt x="1216146" y="256240"/>
                  </a:lnTo>
                  <a:lnTo>
                    <a:pt x="0" y="256240"/>
                  </a:lnTo>
                  <a:lnTo>
                    <a:pt x="203200" y="0"/>
                  </a:lnTo>
                  <a:close/>
                </a:path>
              </a:pathLst>
            </a:custGeom>
            <a:solidFill>
              <a:srgbClr val="A20E20"/>
            </a:solidFill>
          </p:spPr>
        </p:sp>
        <p:sp>
          <p:nvSpPr>
            <p:cNvPr id="1048637" name="TextBox 6"/>
            <p:cNvSpPr txBox="1"/>
            <p:nvPr/>
          </p:nvSpPr>
          <p:spPr>
            <a:xfrm>
              <a:off x="127000" y="-38100"/>
              <a:ext cx="962146" cy="294340"/>
            </a:xfrm>
            <a:prstGeom prst="rect"/>
          </p:spPr>
          <p:txBody>
            <a:bodyPr anchor="ctr" bIns="50800" lIns="50800" rIns="50800" rtlCol="0" tIns="50800"/>
            <a:p>
              <a:pPr algn="ctr">
                <a:lnSpc>
                  <a:spcPts val="2100"/>
                </a:lnSpc>
              </a:pPr>
            </a:p>
          </p:txBody>
        </p:sp>
      </p:grpSp>
      <p:grpSp>
        <p:nvGrpSpPr>
          <p:cNvPr id="56" name="Group 7"/>
          <p:cNvGrpSpPr/>
          <p:nvPr/>
        </p:nvGrpSpPr>
        <p:grpSpPr>
          <a:xfrm rot="0">
            <a:off x="12545647" y="9723624"/>
            <a:ext cx="7175794" cy="1572441"/>
            <a:chOff x="0" y="0"/>
            <a:chExt cx="1306566" cy="286310"/>
          </a:xfrm>
        </p:grpSpPr>
        <p:sp>
          <p:nvSpPr>
            <p:cNvPr id="1048638" name="Freeform 8"/>
            <p:cNvSpPr/>
            <p:nvPr/>
          </p:nvSpPr>
          <p:spPr>
            <a:xfrm rot="0" flipH="0" flipV="0">
              <a:off x="0" y="0"/>
              <a:ext cx="1306566" cy="286310"/>
            </a:xfrm>
            <a:custGeom>
              <a:avLst/>
              <a:ahLst/>
              <a:rect l="l" t="t" r="r" b="b"/>
              <a:pathLst>
                <a:path w="1306566" h="286310">
                  <a:moveTo>
                    <a:pt x="203200" y="0"/>
                  </a:moveTo>
                  <a:lnTo>
                    <a:pt x="1103366" y="0"/>
                  </a:lnTo>
                  <a:lnTo>
                    <a:pt x="1306566" y="286310"/>
                  </a:lnTo>
                  <a:lnTo>
                    <a:pt x="0" y="286310"/>
                  </a:lnTo>
                  <a:lnTo>
                    <a:pt x="203200" y="0"/>
                  </a:lnTo>
                  <a:close/>
                </a:path>
              </a:pathLst>
            </a:custGeom>
            <a:solidFill>
              <a:srgbClr val="A20E20"/>
            </a:solidFill>
          </p:spPr>
        </p:sp>
        <p:sp>
          <p:nvSpPr>
            <p:cNvPr id="1048639" name="TextBox 9"/>
            <p:cNvSpPr txBox="1"/>
            <p:nvPr/>
          </p:nvSpPr>
          <p:spPr>
            <a:xfrm>
              <a:off x="127000" y="-38100"/>
              <a:ext cx="1052566" cy="324410"/>
            </a:xfrm>
            <a:prstGeom prst="rect"/>
          </p:spPr>
          <p:txBody>
            <a:bodyPr anchor="ctr" bIns="50800" lIns="50800" rIns="50800" rtlCol="0" tIns="50800"/>
            <a:p>
              <a:pPr algn="ctr">
                <a:lnSpc>
                  <a:spcPts val="2100"/>
                </a:lnSpc>
              </a:pPr>
            </a:p>
          </p:txBody>
        </p:sp>
      </p:grpSp>
      <p:pic>
        <p:nvPicPr>
          <p:cNvPr id="2097154" name=""/>
          <p:cNvPicPr>
            <a:picLocks/>
          </p:cNvPicPr>
          <p:nvPr/>
        </p:nvPicPr>
        <p:blipFill>
          <a:blip xmlns:r="http://schemas.openxmlformats.org/officeDocument/2006/relationships" r:embed="rId2"/>
          <a:stretch>
            <a:fillRect/>
          </a:stretch>
        </p:blipFill>
        <p:spPr>
          <a:xfrm>
            <a:off x="1168279" y="5967162"/>
            <a:ext cx="14720454" cy="3756462"/>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Group 2"/>
          <p:cNvGrpSpPr/>
          <p:nvPr/>
        </p:nvGrpSpPr>
        <p:grpSpPr>
          <a:xfrm rot="-10800000">
            <a:off x="-2729556" y="0"/>
            <a:ext cx="19107418" cy="7939408"/>
            <a:chOff x="-96252" y="-384787"/>
            <a:chExt cx="1537041" cy="638662"/>
          </a:xfrm>
        </p:grpSpPr>
        <p:sp>
          <p:nvSpPr>
            <p:cNvPr id="1048640" name="Freeform 3"/>
            <p:cNvSpPr/>
            <p:nvPr/>
          </p:nvSpPr>
          <p:spPr>
            <a:xfrm rot="0" flipH="0" flipV="0">
              <a:off x="0" y="0"/>
              <a:ext cx="1440789" cy="253875"/>
            </a:xfrm>
            <a:custGeom>
              <a:avLst/>
              <a:ahLst/>
              <a:rect l="l" t="t" r="r" b="b"/>
              <a:pathLst>
                <a:path w="1440789" h="253875">
                  <a:moveTo>
                    <a:pt x="203200" y="0"/>
                  </a:moveTo>
                  <a:lnTo>
                    <a:pt x="1237589" y="0"/>
                  </a:lnTo>
                  <a:lnTo>
                    <a:pt x="1440789" y="253875"/>
                  </a:lnTo>
                  <a:lnTo>
                    <a:pt x="0" y="253875"/>
                  </a:lnTo>
                  <a:lnTo>
                    <a:pt x="203200" y="0"/>
                  </a:lnTo>
                  <a:close/>
                </a:path>
              </a:pathLst>
            </a:custGeom>
            <a:solidFill>
              <a:srgbClr val="A20E20"/>
            </a:solidFill>
          </p:spPr>
        </p:sp>
        <p:sp>
          <p:nvSpPr>
            <p:cNvPr id="1048641" name="TextBox 4"/>
            <p:cNvSpPr txBox="1"/>
            <p:nvPr/>
          </p:nvSpPr>
          <p:spPr>
            <a:xfrm>
              <a:off x="-96252" y="-384787"/>
              <a:ext cx="1186789" cy="291975"/>
            </a:xfrm>
            <a:prstGeom prst="rect"/>
          </p:spPr>
          <p:txBody>
            <a:bodyPr anchor="ctr" bIns="50800" lIns="50800" rIns="50800" rtlCol="0" tIns="50800"/>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ctr">
                <a:lnSpc>
                  <a:spcPts val="2100"/>
                </a:lnSpc>
              </a:pPr>
              <a:endParaRPr altLang="en-US" lang="zh-CN"/>
            </a:p>
          </p:txBody>
        </p:sp>
      </p:grpSp>
      <p:grpSp>
        <p:nvGrpSpPr>
          <p:cNvPr id="60" name="Group 5"/>
          <p:cNvGrpSpPr/>
          <p:nvPr/>
        </p:nvGrpSpPr>
        <p:grpSpPr>
          <a:xfrm rot="0">
            <a:off x="17259300" y="0"/>
            <a:ext cx="1028700" cy="1028700"/>
            <a:chOff x="0" y="0"/>
            <a:chExt cx="1371600" cy="1371600"/>
          </a:xfrm>
        </p:grpSpPr>
        <p:grpSp>
          <p:nvGrpSpPr>
            <p:cNvPr id="61" name="Group 6"/>
            <p:cNvGrpSpPr/>
            <p:nvPr/>
          </p:nvGrpSpPr>
          <p:grpSpPr>
            <a:xfrm rot="0">
              <a:off x="0" y="0"/>
              <a:ext cx="1371600" cy="1371600"/>
              <a:chOff x="0" y="0"/>
              <a:chExt cx="812800" cy="812800"/>
            </a:xfrm>
          </p:grpSpPr>
          <p:sp>
            <p:nvSpPr>
              <p:cNvPr id="1048642" name="Freeform 7"/>
              <p:cNvSpPr/>
              <p:nvPr/>
            </p:nvSpPr>
            <p:spPr>
              <a:xfrm rot="0" flipH="0" flipV="0">
                <a:off x="0" y="0"/>
                <a:ext cx="812800" cy="812800"/>
              </a:xfrm>
              <a:custGeom>
                <a:avLst/>
                <a:ah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8223B"/>
              </a:solidFill>
            </p:spPr>
          </p:sp>
          <p:sp>
            <p:nvSpPr>
              <p:cNvPr id="1048643" name="TextBox 8"/>
              <p:cNvSpPr txBox="1"/>
              <p:nvPr/>
            </p:nvSpPr>
            <p:spPr>
              <a:xfrm>
                <a:off x="76200" y="38100"/>
                <a:ext cx="660400" cy="698500"/>
              </a:xfrm>
              <a:prstGeom prst="rect"/>
            </p:spPr>
            <p:txBody>
              <a:bodyPr anchor="ctr" bIns="50800" lIns="50800" rIns="50800" rtlCol="0" tIns="50800"/>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ctr">
                  <a:lnSpc>
                    <a:spcPts val="2100"/>
                  </a:lnSpc>
                </a:pPr>
              </a:p>
            </p:txBody>
          </p:sp>
        </p:grpSp>
        <p:sp>
          <p:nvSpPr>
            <p:cNvPr id="1048644" name="Freeform 9"/>
            <p:cNvSpPr/>
            <p:nvPr/>
          </p:nvSpPr>
          <p:spPr>
            <a:xfrm rot="0" flipH="0" flipV="0">
              <a:off x="410771" y="340444"/>
              <a:ext cx="550058" cy="690712"/>
            </a:xfrm>
            <a:custGeom>
              <a:avLst/>
              <a:ahLst/>
              <a:rect l="l" t="t" r="r" b="b"/>
              <a:pathLst>
                <a:path w="550058" h="690712">
                  <a:moveTo>
                    <a:pt x="0" y="0"/>
                  </a:moveTo>
                  <a:lnTo>
                    <a:pt x="550058" y="0"/>
                  </a:lnTo>
                  <a:lnTo>
                    <a:pt x="550058" y="690712"/>
                  </a:lnTo>
                  <a:lnTo>
                    <a:pt x="0" y="690712"/>
                  </a:lnTo>
                  <a:lnTo>
                    <a:pt x="0" y="0"/>
                  </a:lnTo>
                  <a:close/>
                </a:path>
              </a:pathLst>
            </a:custGeom>
            <a:blipFill>
              <a:blip xmlns:r="http://schemas.openxmlformats.org/officeDocument/2006/relationships" r:embed="rId1"/>
              <a:stretch>
                <a:fillRect l="0" t="0" r="0" b="0"/>
              </a:stretch>
            </a:blipFill>
          </p:spPr>
        </p:sp>
      </p:grpSp>
      <p:sp>
        <p:nvSpPr>
          <p:cNvPr id="1048645" name=""/>
          <p:cNvSpPr txBox="1"/>
          <p:nvPr/>
        </p:nvSpPr>
        <p:spPr>
          <a:xfrm>
            <a:off x="481884" y="3492795"/>
            <a:ext cx="16777416" cy="5819139"/>
          </a:xfrm>
          <a:prstGeom prst="rect"/>
        </p:spPr>
        <p:txBody>
          <a:bodyPr rtlCol="0" wrap="square">
            <a:spAutoFit/>
          </a:bodyPr>
          <a:p>
            <a:r>
              <a:rPr sz="3200" lang="en-IN">
                <a:solidFill>
                  <a:srgbClr val="000000"/>
                </a:solidFill>
              </a:rPr>
              <a:t>Even today, many of us still find interacting with computers and hardware to be an unpleasant experience, despite the event of input devices over decades. Computers and hardware should be tailored to our natural modes of communication: visual communication and speech. In our purposed project, we've designed a system that has the power to regulate our display screen with the assistance of our hand gestures, which allows a pleasing interaction, and which is free and easy to use. Our purposed Virtual Mouse can be used to overcome problems in the real world such as situations where there is no space to use a physical mouse and also for persons who have problems with their hands and are not able to control a physical mouse. And talked about current world scenario the COVID-19 situation, it is not safe to use the device by touching them because it may result in a possible situation of the spread of the fungus or viruses by touching the devices. </a:t>
            </a:r>
            <a:endParaRPr sz="3200" lang="en-IN">
              <a:solidFill>
                <a:srgbClr val="000000"/>
              </a:solidFill>
            </a:endParaRPr>
          </a:p>
          <a:p>
            <a:endParaRPr sz="2800" lang="en-IN">
              <a:solidFill>
                <a:srgbClr val="000000"/>
              </a:solidFill>
            </a:endParaRPr>
          </a:p>
        </p:txBody>
      </p:sp>
      <p:sp>
        <p:nvSpPr>
          <p:cNvPr id="1048646" name="TextBox 2"/>
          <p:cNvSpPr txBox="1"/>
          <p:nvPr/>
        </p:nvSpPr>
        <p:spPr>
          <a:xfrm>
            <a:off x="512295" y="514350"/>
            <a:ext cx="12623716" cy="1513840"/>
          </a:xfrm>
          <a:prstGeom prst="rect"/>
          <a:noFill/>
        </p:spPr>
        <p:txBody>
          <a:bodyPr rtlCol="0" wrap="square">
            <a:sp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b="1" dirty="0" sz="9600" lang="en-US">
                <a:solidFill>
                  <a:srgbClr val="FFFFFF"/>
                </a:solidFill>
                <a:latin typeface="Times New Roman" panose="02020603050405020304" pitchFamily="18" charset="0"/>
                <a:cs typeface="Times New Roman" panose="02020603050405020304" pitchFamily="18" charset="0"/>
              </a:rPr>
              <a:t>Problem</a:t>
            </a:r>
            <a:r>
              <a:rPr b="1" dirty="0" sz="9600" lang="en-US">
                <a:solidFill>
                  <a:srgbClr val="FFFFFF"/>
                </a:solidFill>
                <a:latin typeface="Times New Roman" panose="02020603050405020304" pitchFamily="18" charset="0"/>
                <a:cs typeface="Times New Roman" panose="02020603050405020304" pitchFamily="18" charset="0"/>
              </a:rPr>
              <a:t> </a:t>
            </a:r>
            <a:r>
              <a:rPr altLang="en-IN" b="1" dirty="0" sz="9600" lang="en-US">
                <a:solidFill>
                  <a:srgbClr val="FFFFFF"/>
                </a:solidFill>
                <a:latin typeface="Times New Roman" panose="02020603050405020304" pitchFamily="18" charset="0"/>
                <a:cs typeface="Times New Roman" panose="02020603050405020304" pitchFamily="18" charset="0"/>
              </a:rPr>
              <a:t>S</a:t>
            </a:r>
            <a:r>
              <a:rPr altLang="en-IN" b="1" dirty="0" sz="9600" lang="en-US">
                <a:solidFill>
                  <a:srgbClr val="FFFFFF"/>
                </a:solidFill>
                <a:latin typeface="Times New Roman" panose="02020603050405020304" pitchFamily="18" charset="0"/>
                <a:cs typeface="Times New Roman" panose="02020603050405020304" pitchFamily="18" charset="0"/>
              </a:rPr>
              <a:t>t</a:t>
            </a:r>
            <a:r>
              <a:rPr altLang="en-IN" b="1" dirty="0" sz="9600" lang="en-US">
                <a:solidFill>
                  <a:srgbClr val="FFFFFF"/>
                </a:solidFill>
                <a:latin typeface="Times New Roman" panose="02020603050405020304" pitchFamily="18" charset="0"/>
                <a:cs typeface="Times New Roman" panose="02020603050405020304" pitchFamily="18" charset="0"/>
              </a:rPr>
              <a:t>a</a:t>
            </a:r>
            <a:r>
              <a:rPr altLang="en-IN" b="1" dirty="0" sz="9600" lang="en-US">
                <a:solidFill>
                  <a:srgbClr val="FFFFFF"/>
                </a:solidFill>
                <a:latin typeface="Times New Roman" panose="02020603050405020304" pitchFamily="18" charset="0"/>
                <a:cs typeface="Times New Roman" panose="02020603050405020304" pitchFamily="18" charset="0"/>
              </a:rPr>
              <a:t>t</a:t>
            </a:r>
            <a:r>
              <a:rPr altLang="en-IN" b="1" dirty="0" sz="9600" lang="en-US">
                <a:solidFill>
                  <a:srgbClr val="FFFFFF"/>
                </a:solidFill>
                <a:latin typeface="Times New Roman" panose="02020603050405020304" pitchFamily="18" charset="0"/>
                <a:cs typeface="Times New Roman" panose="02020603050405020304" pitchFamily="18" charset="0"/>
              </a:rPr>
              <a:t>e</a:t>
            </a:r>
            <a:r>
              <a:rPr altLang="en-IN" b="1" dirty="0" sz="9600" lang="en-US">
                <a:solidFill>
                  <a:srgbClr val="FFFFFF"/>
                </a:solidFill>
                <a:latin typeface="Times New Roman" panose="02020603050405020304" pitchFamily="18" charset="0"/>
                <a:cs typeface="Times New Roman" panose="02020603050405020304" pitchFamily="18" charset="0"/>
              </a:rPr>
              <a:t>ment</a:t>
            </a:r>
            <a:r>
              <a:rPr altLang="en-IN" b="1" dirty="0" sz="9600" lang="en-US">
                <a:solidFill>
                  <a:srgbClr val="FFFFFF"/>
                </a:solidFill>
                <a:latin typeface="Times New Roman" panose="02020603050405020304" pitchFamily="18" charset="0"/>
                <a:cs typeface="Times New Roman" panose="02020603050405020304" pitchFamily="18" charset="0"/>
              </a:rPr>
              <a:t> </a:t>
            </a:r>
            <a:endParaRPr b="1" dirty="0" sz="9600" lang="en-IN">
              <a:solidFill>
                <a:srgbClr val="FFFFFF"/>
              </a:solidFill>
              <a:latin typeface="Times New Roman" panose="02020603050405020304" pitchFamily="18" charset="0"/>
              <a:cs typeface="Times New Roman" panose="02020603050405020304" pitchFamily="18" charset="0"/>
            </a:endParaRPr>
          </a:p>
        </p:txBody>
      </p:sp>
      <p:grpSp>
        <p:nvGrpSpPr>
          <p:cNvPr id="62" name="Group 7"/>
          <p:cNvGrpSpPr/>
          <p:nvPr/>
        </p:nvGrpSpPr>
        <p:grpSpPr>
          <a:xfrm rot="0">
            <a:off x="10666918" y="9311935"/>
            <a:ext cx="9054523" cy="1984129"/>
            <a:chOff x="0" y="0"/>
            <a:chExt cx="1306566" cy="286310"/>
          </a:xfrm>
        </p:grpSpPr>
        <p:sp>
          <p:nvSpPr>
            <p:cNvPr id="1048647" name="Freeform 8"/>
            <p:cNvSpPr/>
            <p:nvPr/>
          </p:nvSpPr>
          <p:spPr>
            <a:xfrm rot="0" flipH="0" flipV="0">
              <a:off x="0" y="0"/>
              <a:ext cx="1306566" cy="286310"/>
            </a:xfrm>
            <a:custGeom>
              <a:avLst/>
              <a:ahLst/>
              <a:rect l="l" t="t" r="r" b="b"/>
              <a:pathLst>
                <a:path w="1306566" h="286310">
                  <a:moveTo>
                    <a:pt x="203200" y="0"/>
                  </a:moveTo>
                  <a:lnTo>
                    <a:pt x="1103366" y="0"/>
                  </a:lnTo>
                  <a:lnTo>
                    <a:pt x="1306566" y="286310"/>
                  </a:lnTo>
                  <a:lnTo>
                    <a:pt x="0" y="286310"/>
                  </a:lnTo>
                  <a:lnTo>
                    <a:pt x="203200" y="0"/>
                  </a:lnTo>
                  <a:close/>
                </a:path>
              </a:pathLst>
            </a:custGeom>
            <a:solidFill>
              <a:srgbClr val="A20E20"/>
            </a:solidFill>
          </p:spPr>
        </p:sp>
        <p:sp>
          <p:nvSpPr>
            <p:cNvPr id="1048648" name="TextBox 9"/>
            <p:cNvSpPr txBox="1"/>
            <p:nvPr/>
          </p:nvSpPr>
          <p:spPr>
            <a:xfrm>
              <a:off x="127000" y="-38100"/>
              <a:ext cx="1052566" cy="324410"/>
            </a:xfrm>
            <a:prstGeom prst="rect"/>
          </p:spPr>
          <p:txBody>
            <a:bodyPr anchor="ctr" bIns="50800" lIns="50800" rIns="50800" rtlCol="0" tIns="50800"/>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ctr">
                <a:lnSpc>
                  <a:spcPts val="2100"/>
                </a:lnSpc>
              </a:p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grpSp>
        <p:nvGrpSpPr>
          <p:cNvPr id="64" name="Group 2"/>
          <p:cNvGrpSpPr/>
          <p:nvPr/>
        </p:nvGrpSpPr>
        <p:grpSpPr>
          <a:xfrm rot="-10800000">
            <a:off x="-2723237" y="-593376"/>
            <a:ext cx="16749503" cy="3185392"/>
            <a:chOff x="0" y="0"/>
            <a:chExt cx="1347365" cy="256240"/>
          </a:xfrm>
        </p:grpSpPr>
        <p:sp>
          <p:nvSpPr>
            <p:cNvPr id="1048649" name="Freeform 3"/>
            <p:cNvSpPr/>
            <p:nvPr/>
          </p:nvSpPr>
          <p:spPr>
            <a:xfrm rot="0" flipH="0" flipV="0">
              <a:off x="0" y="0"/>
              <a:ext cx="1347365" cy="256240"/>
            </a:xfrm>
            <a:custGeom>
              <a:avLst/>
              <a:ahLst/>
              <a:rect l="l" t="t" r="r" b="b"/>
              <a:pathLst>
                <a:path w="1347365" h="256240">
                  <a:moveTo>
                    <a:pt x="203200" y="0"/>
                  </a:moveTo>
                  <a:lnTo>
                    <a:pt x="1144165" y="0"/>
                  </a:lnTo>
                  <a:lnTo>
                    <a:pt x="1347365" y="256240"/>
                  </a:lnTo>
                  <a:lnTo>
                    <a:pt x="0" y="256240"/>
                  </a:lnTo>
                  <a:lnTo>
                    <a:pt x="203200" y="0"/>
                  </a:lnTo>
                  <a:close/>
                </a:path>
              </a:pathLst>
            </a:custGeom>
            <a:solidFill>
              <a:srgbClr val="A20E20"/>
            </a:solidFill>
          </p:spPr>
        </p:sp>
        <p:sp>
          <p:nvSpPr>
            <p:cNvPr id="1048650" name="TextBox 4"/>
            <p:cNvSpPr txBox="1"/>
            <p:nvPr/>
          </p:nvSpPr>
          <p:spPr>
            <a:xfrm>
              <a:off x="127000" y="-38100"/>
              <a:ext cx="1093365" cy="294340"/>
            </a:xfrm>
            <a:prstGeom prst="rect"/>
          </p:spPr>
          <p:txBody>
            <a:bodyPr anchor="ctr" bIns="50800" lIns="50800" rIns="50800" rtlCol="0" tIns="50800"/>
            <a:p>
              <a:pPr algn="ctr">
                <a:lnSpc>
                  <a:spcPts val="2100"/>
                </a:lnSpc>
              </a:pPr>
            </a:p>
          </p:txBody>
        </p:sp>
      </p:grpSp>
      <p:sp>
        <p:nvSpPr>
          <p:cNvPr id="1048651" name="TextBox 5"/>
          <p:cNvSpPr txBox="1"/>
          <p:nvPr/>
        </p:nvSpPr>
        <p:spPr>
          <a:xfrm rot="0">
            <a:off x="734613" y="495228"/>
            <a:ext cx="7984299" cy="3306825"/>
          </a:xfrm>
          <a:prstGeom prst="rect"/>
        </p:spPr>
        <p:txBody>
          <a:bodyPr anchor="t" bIns="0" lIns="0" rIns="0" rtlCol="0" tIns="0">
            <a:spAutoFit/>
          </a:bodyPr>
          <a:p>
            <a:pPr algn="ctr">
              <a:lnSpc>
                <a:spcPts val="13019"/>
              </a:lnSpc>
            </a:pPr>
            <a:r>
              <a:rPr sz="9300" lang="en-US">
                <a:solidFill>
                  <a:srgbClr val="FFFFFF"/>
                </a:solidFill>
                <a:latin typeface="Times New Roman Bold"/>
              </a:rPr>
              <a:t>Existing System</a:t>
            </a:r>
          </a:p>
        </p:txBody>
      </p:sp>
      <p:sp>
        <p:nvSpPr>
          <p:cNvPr id="1048652" name="TextBox 8"/>
          <p:cNvSpPr txBox="1"/>
          <p:nvPr/>
        </p:nvSpPr>
        <p:spPr>
          <a:xfrm rot="0">
            <a:off x="-191015" y="2717974"/>
            <a:ext cx="17977792" cy="6483477"/>
          </a:xfrm>
          <a:prstGeom prst="rect"/>
        </p:spPr>
        <p:txBody>
          <a:bodyPr anchor="t" bIns="0" lIns="0" rIns="0" rtlCol="0" tIns="0">
            <a:spAutoFit/>
          </a:bodyPr>
          <a:p>
            <a:pPr algn="just" indent="0" lvl="1" marL="357916">
              <a:lnSpc>
                <a:spcPts val="4641"/>
              </a:lnSpc>
              <a:buNone/>
            </a:pPr>
            <a:r>
              <a:rPr sz="3600"/>
              <a:t>The existing system proposed an awfully high demanding cost and resources. Because of this, there have been not many users who could afford it. There are many software or application are present on the internet which claims that they can control the mouse without touching it but on the ground check reality they do not the same as they say instead of they use controlling of mouse virtually by using coloured tape on the finger or using colour monitoring techniques that inappropriate for anyone to manage those kinds of stuff. And at the end, none can get the final accurate outcome or fail to provide the smoothing in the movement of virtual mouse that creates hindrance in using it and disturb the movement of that mouse. Also , the environment utilized in the project wasn't friendly because of which not all userswere ready to handle it. The present system isn'tvery called its many drawbacks to inspect that one</a:t>
            </a:r>
            <a:endParaRPr altLang="en-US" sz="3600" lang="zh-CN"/>
          </a:p>
        </p:txBody>
      </p:sp>
      <p:grpSp>
        <p:nvGrpSpPr>
          <p:cNvPr id="65" name="Group 9"/>
          <p:cNvGrpSpPr/>
          <p:nvPr/>
        </p:nvGrpSpPr>
        <p:grpSpPr>
          <a:xfrm rot="0">
            <a:off x="12261927" y="9410700"/>
            <a:ext cx="7175794" cy="1572441"/>
            <a:chOff x="0" y="0"/>
            <a:chExt cx="1306566" cy="286310"/>
          </a:xfrm>
        </p:grpSpPr>
        <p:sp>
          <p:nvSpPr>
            <p:cNvPr id="1048653" name="Freeform 10"/>
            <p:cNvSpPr/>
            <p:nvPr/>
          </p:nvSpPr>
          <p:spPr>
            <a:xfrm rot="0" flipH="0" flipV="0">
              <a:off x="0" y="0"/>
              <a:ext cx="1306566" cy="286310"/>
            </a:xfrm>
            <a:custGeom>
              <a:avLst/>
              <a:ahLst/>
              <a:rect l="l" t="t" r="r" b="b"/>
              <a:pathLst>
                <a:path w="1306566" h="286310">
                  <a:moveTo>
                    <a:pt x="203200" y="0"/>
                  </a:moveTo>
                  <a:lnTo>
                    <a:pt x="1103366" y="0"/>
                  </a:lnTo>
                  <a:lnTo>
                    <a:pt x="1306566" y="286310"/>
                  </a:lnTo>
                  <a:lnTo>
                    <a:pt x="0" y="286310"/>
                  </a:lnTo>
                  <a:lnTo>
                    <a:pt x="203200" y="0"/>
                  </a:lnTo>
                  <a:close/>
                </a:path>
              </a:pathLst>
            </a:custGeom>
            <a:solidFill>
              <a:srgbClr val="A20E20"/>
            </a:solidFill>
          </p:spPr>
        </p:sp>
        <p:sp>
          <p:nvSpPr>
            <p:cNvPr id="1048654" name="TextBox 11"/>
            <p:cNvSpPr txBox="1"/>
            <p:nvPr/>
          </p:nvSpPr>
          <p:spPr>
            <a:xfrm>
              <a:off x="127000" y="-38100"/>
              <a:ext cx="1052566" cy="324410"/>
            </a:xfrm>
            <a:prstGeom prst="rect"/>
          </p:spPr>
          <p:txBody>
            <a:bodyPr anchor="ctr" bIns="50800" lIns="50800" rIns="50800" rtlCol="0" tIns="50800"/>
            <a:p>
              <a:pPr algn="ctr">
                <a:lnSpc>
                  <a:spcPts val="2100"/>
                </a:lnSpc>
              </a:pPr>
            </a:p>
          </p:txBody>
        </p:sp>
      </p:gr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itle>Write date here</dc:title>
  <dc:creator>SM-G990E</dc:creator>
  <dcterms:created xsi:type="dcterms:W3CDTF">2006-08-15T02:00:00Z</dcterms:created>
  <dcterms:modified xsi:type="dcterms:W3CDTF">2023-11-04T04:20:40Z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366f0bcd136845398190fd92e342c9d5</vt:lpwstr>
  </property>
</Properties>
</file>